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928</TotalTime>
  <Words>1612</Words>
  <Application>Microsoft Office PowerPoint</Application>
  <PresentationFormat>Широкоэкранный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Corbel</vt:lpstr>
      <vt:lpstr>Open Sans</vt:lpstr>
      <vt:lpstr>Wingdings 2</vt:lpstr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Лариса</cp:lastModifiedBy>
  <cp:revision>66</cp:revision>
  <dcterms:created xsi:type="dcterms:W3CDTF">2020-07-17T06:42:28Z</dcterms:created>
  <dcterms:modified xsi:type="dcterms:W3CDTF">2020-08-18T19:09:24Z</dcterms:modified>
</cp:coreProperties>
</file>