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5D8D7-E560-476B-B606-5A50F1EEC29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167D1-B237-4C0F-BCA4-ED3ADB1B6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ПРОВЕДЕНИЯ ГИА-11 </a:t>
          </a:r>
        </a:p>
        <a:p>
          <a:r>
            <a:rPr lang="ru-RU" dirty="0" smtClean="0">
              <a:solidFill>
                <a:schemeClr val="tx1"/>
              </a:solidFill>
            </a:rPr>
            <a:t>в 2021 году</a:t>
          </a:r>
          <a:endParaRPr lang="ru-RU" dirty="0">
            <a:solidFill>
              <a:schemeClr val="tx1"/>
            </a:solidFill>
          </a:endParaRPr>
        </a:p>
      </dgm:t>
    </dgm:pt>
    <dgm:pt modelId="{CCC14DD9-47D0-4D7B-A049-B9EAF8B9B0FD}" type="parTrans" cxnId="{1DA35967-DE71-4E13-BC35-E3AC39A313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7B2802-9A2B-430A-A773-63CE2791368C}" type="sibTrans" cxnId="{1DA35967-DE71-4E13-BC35-E3AC39A313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C1372A-3827-4396-9F39-6C0EDDA84C7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ЕГЭ</a:t>
          </a:r>
        </a:p>
        <a:p>
          <a:r>
            <a:rPr lang="ru-RU" b="1" i="1" dirty="0" smtClean="0">
              <a:solidFill>
                <a:schemeClr val="tx1"/>
              </a:solidFill>
            </a:rPr>
            <a:t>ДЛЯ ЛИЦ, ПЛАНИРУЮЩИХ ПОСТУПЛЕНИЕ В ВУЗы </a:t>
          </a:r>
          <a:endParaRPr lang="ru-RU" dirty="0">
            <a:solidFill>
              <a:schemeClr val="tx1"/>
            </a:solidFill>
          </a:endParaRPr>
        </a:p>
      </dgm:t>
    </dgm:pt>
    <dgm:pt modelId="{14451A7E-D8C3-4A65-8421-85A1799CF160}" type="parTrans" cxnId="{48DA32BC-79C4-40C2-98F4-9EDB563CD4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BEBF8F-24F3-4788-A9C5-7A0D5527ECF1}" type="sibTrans" cxnId="{48DA32BC-79C4-40C2-98F4-9EDB563CD4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659D1B-4604-45C9-9BF1-10D5536899E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ГВЭ (традиционная форма) </a:t>
          </a:r>
        </a:p>
        <a:p>
          <a:r>
            <a:rPr lang="ru-RU" b="1" i="1" dirty="0" smtClean="0">
              <a:solidFill>
                <a:schemeClr val="tx1"/>
              </a:solidFill>
            </a:rPr>
            <a:t>Для обучающихся с ОВЗ (инвалидов), выбравших данную форму и предоставивших соответствующие </a:t>
          </a:r>
          <a:r>
            <a:rPr lang="ru-RU" b="1" i="1" dirty="0" err="1" smtClean="0">
              <a:solidFill>
                <a:schemeClr val="tx1"/>
              </a:solidFill>
            </a:rPr>
            <a:t>документы+УФСИН</a:t>
          </a:r>
          <a:endParaRPr lang="ru-RU" b="1" i="1" dirty="0">
            <a:solidFill>
              <a:schemeClr val="tx1"/>
            </a:solidFill>
          </a:endParaRPr>
        </a:p>
      </dgm:t>
    </dgm:pt>
    <dgm:pt modelId="{A6156828-AC7C-42ED-AAB0-8000484B6B72}" type="parTrans" cxnId="{CBCF4FD5-5CE9-40CA-BC8F-BA2367DF4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FF5BCC-54A5-44F7-8DDA-BD282A26A27E}" type="sibTrans" cxnId="{CBCF4FD5-5CE9-40CA-BC8F-BA2367DF4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F09951-C39B-4E98-8603-EA44F655E22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ГВЭ («нетрадиционная форма» для аттестата)</a:t>
          </a:r>
        </a:p>
        <a:p>
          <a:r>
            <a:rPr lang="ru-RU" b="1" i="1" dirty="0" smtClean="0">
              <a:solidFill>
                <a:schemeClr val="tx1"/>
              </a:solidFill>
            </a:rPr>
            <a:t>ДЛЯ ЛИЦ, НЕ ПЛАНИРУЮЩИХ ПОСТУПЛЕНИЕ В ВУЗы (категории ВТГ или не завершившие среднее общее образование в предыдущие годы)</a:t>
          </a:r>
          <a:endParaRPr lang="ru-RU" b="1" i="1" dirty="0">
            <a:solidFill>
              <a:schemeClr val="tx1"/>
            </a:solidFill>
          </a:endParaRPr>
        </a:p>
      </dgm:t>
    </dgm:pt>
    <dgm:pt modelId="{FA66662D-9837-4784-8647-7AAB43D0C7FB}" type="parTrans" cxnId="{E470CAAB-065B-4598-851D-827105A90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3C7BB4-FC7E-40DE-8EAF-EA40FF9FE0AB}" type="sibTrans" cxnId="{E470CAAB-065B-4598-851D-827105A90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6EE1B5-B5D1-42EA-A3F2-D2172773BD08}" type="pres">
      <dgm:prSet presAssocID="{FAB5D8D7-E560-476B-B606-5A50F1EEC2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FB42E-76CA-4E3E-90F9-F9564AA9657F}" type="pres">
      <dgm:prSet presAssocID="{379167D1-B237-4C0F-BCA4-ED3ADB1B62B6}" presName="roof" presStyleLbl="dkBgShp" presStyleIdx="0" presStyleCnt="2"/>
      <dgm:spPr/>
      <dgm:t>
        <a:bodyPr/>
        <a:lstStyle/>
        <a:p>
          <a:endParaRPr lang="ru-RU"/>
        </a:p>
      </dgm:t>
    </dgm:pt>
    <dgm:pt modelId="{0C9DC401-0DC6-49EB-B6D5-A9DF28CAB2B6}" type="pres">
      <dgm:prSet presAssocID="{379167D1-B237-4C0F-BCA4-ED3ADB1B62B6}" presName="pillars" presStyleCnt="0"/>
      <dgm:spPr/>
    </dgm:pt>
    <dgm:pt modelId="{124E23F7-A961-4822-A267-D725777F440B}" type="pres">
      <dgm:prSet presAssocID="{379167D1-B237-4C0F-BCA4-ED3ADB1B62B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05CCC-F168-4B84-BEA9-F40A9740D440}" type="pres">
      <dgm:prSet presAssocID="{32659D1B-4604-45C9-9BF1-10D5536899E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58191-89E0-42B7-A244-EAC77A448E90}" type="pres">
      <dgm:prSet presAssocID="{D2F09951-C39B-4E98-8603-EA44F655E22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434AA-120C-45EC-BE88-BAFB7CF195C1}" type="pres">
      <dgm:prSet presAssocID="{379167D1-B237-4C0F-BCA4-ED3ADB1B62B6}" presName="base" presStyleLbl="dkBgShp" presStyleIdx="1" presStyleCnt="2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CBCF4FD5-5CE9-40CA-BC8F-BA2367DF4F23}" srcId="{379167D1-B237-4C0F-BCA4-ED3ADB1B62B6}" destId="{32659D1B-4604-45C9-9BF1-10D5536899EC}" srcOrd="1" destOrd="0" parTransId="{A6156828-AC7C-42ED-AAB0-8000484B6B72}" sibTransId="{C9FF5BCC-54A5-44F7-8DDA-BD282A26A27E}"/>
    <dgm:cxn modelId="{FA6714DE-3C70-4047-AAAE-541C4C9CBF25}" type="presOf" srcId="{D2F09951-C39B-4E98-8603-EA44F655E229}" destId="{68858191-89E0-42B7-A244-EAC77A448E90}" srcOrd="0" destOrd="0" presId="urn:microsoft.com/office/officeart/2005/8/layout/hList3"/>
    <dgm:cxn modelId="{48DA32BC-79C4-40C2-98F4-9EDB563CD4DE}" srcId="{379167D1-B237-4C0F-BCA4-ED3ADB1B62B6}" destId="{12C1372A-3827-4396-9F39-6C0EDDA84C76}" srcOrd="0" destOrd="0" parTransId="{14451A7E-D8C3-4A65-8421-85A1799CF160}" sibTransId="{97BEBF8F-24F3-4788-A9C5-7A0D5527ECF1}"/>
    <dgm:cxn modelId="{A10A44FF-34B3-4458-A31F-A7ABD830B53F}" type="presOf" srcId="{32659D1B-4604-45C9-9BF1-10D5536899EC}" destId="{DA205CCC-F168-4B84-BEA9-F40A9740D440}" srcOrd="0" destOrd="0" presId="urn:microsoft.com/office/officeart/2005/8/layout/hList3"/>
    <dgm:cxn modelId="{EC6D5ED1-98C5-49C0-9316-1C36A2F4C438}" type="presOf" srcId="{379167D1-B237-4C0F-BCA4-ED3ADB1B62B6}" destId="{B03FB42E-76CA-4E3E-90F9-F9564AA9657F}" srcOrd="0" destOrd="0" presId="urn:microsoft.com/office/officeart/2005/8/layout/hList3"/>
    <dgm:cxn modelId="{1DA35967-DE71-4E13-BC35-E3AC39A31386}" srcId="{FAB5D8D7-E560-476B-B606-5A50F1EEC294}" destId="{379167D1-B237-4C0F-BCA4-ED3ADB1B62B6}" srcOrd="0" destOrd="0" parTransId="{CCC14DD9-47D0-4D7B-A049-B9EAF8B9B0FD}" sibTransId="{8F7B2802-9A2B-430A-A773-63CE2791368C}"/>
    <dgm:cxn modelId="{2BAB1666-8ACB-46FB-BBFA-1C6B70304DAF}" type="presOf" srcId="{FAB5D8D7-E560-476B-B606-5A50F1EEC294}" destId="{2D6EE1B5-B5D1-42EA-A3F2-D2172773BD08}" srcOrd="0" destOrd="0" presId="urn:microsoft.com/office/officeart/2005/8/layout/hList3"/>
    <dgm:cxn modelId="{9A5DFA4A-ED52-4605-910C-4C4A74F9D33B}" type="presOf" srcId="{12C1372A-3827-4396-9F39-6C0EDDA84C76}" destId="{124E23F7-A961-4822-A267-D725777F440B}" srcOrd="0" destOrd="0" presId="urn:microsoft.com/office/officeart/2005/8/layout/hList3"/>
    <dgm:cxn modelId="{E470CAAB-065B-4598-851D-827105A90C68}" srcId="{379167D1-B237-4C0F-BCA4-ED3ADB1B62B6}" destId="{D2F09951-C39B-4E98-8603-EA44F655E229}" srcOrd="2" destOrd="0" parTransId="{FA66662D-9837-4784-8647-7AAB43D0C7FB}" sibTransId="{1C3C7BB4-FC7E-40DE-8EAF-EA40FF9FE0AB}"/>
    <dgm:cxn modelId="{E331AC70-B0B7-457C-A013-CBC8D27B42B4}" type="presParOf" srcId="{2D6EE1B5-B5D1-42EA-A3F2-D2172773BD08}" destId="{B03FB42E-76CA-4E3E-90F9-F9564AA9657F}" srcOrd="0" destOrd="0" presId="urn:microsoft.com/office/officeart/2005/8/layout/hList3"/>
    <dgm:cxn modelId="{598332CB-9EA6-4E9B-9A1E-F40A0F452944}" type="presParOf" srcId="{2D6EE1B5-B5D1-42EA-A3F2-D2172773BD08}" destId="{0C9DC401-0DC6-49EB-B6D5-A9DF28CAB2B6}" srcOrd="1" destOrd="0" presId="urn:microsoft.com/office/officeart/2005/8/layout/hList3"/>
    <dgm:cxn modelId="{1DCD3638-7045-4E51-B9E5-08ACBA58E82E}" type="presParOf" srcId="{0C9DC401-0DC6-49EB-B6D5-A9DF28CAB2B6}" destId="{124E23F7-A961-4822-A267-D725777F440B}" srcOrd="0" destOrd="0" presId="urn:microsoft.com/office/officeart/2005/8/layout/hList3"/>
    <dgm:cxn modelId="{03BE9E5C-BA2B-4F97-AE81-F3D61A6BA612}" type="presParOf" srcId="{0C9DC401-0DC6-49EB-B6D5-A9DF28CAB2B6}" destId="{DA205CCC-F168-4B84-BEA9-F40A9740D440}" srcOrd="1" destOrd="0" presId="urn:microsoft.com/office/officeart/2005/8/layout/hList3"/>
    <dgm:cxn modelId="{388B69A7-1B43-446A-BDB2-7D6F72444F20}" type="presParOf" srcId="{0C9DC401-0DC6-49EB-B6D5-A9DF28CAB2B6}" destId="{68858191-89E0-42B7-A244-EAC77A448E90}" srcOrd="2" destOrd="0" presId="urn:microsoft.com/office/officeart/2005/8/layout/hList3"/>
    <dgm:cxn modelId="{6E5F6244-F1F9-4758-A6D5-BC59155BD6B5}" type="presParOf" srcId="{2D6EE1B5-B5D1-42EA-A3F2-D2172773BD08}" destId="{E87434AA-120C-45EC-BE88-BAFB7CF195C1}" srcOrd="2" destOrd="0" presId="urn:microsoft.com/office/officeart/2005/8/layout/hList3"/>
  </dgm:cxnLst>
  <dgm:bg>
    <a:solidFill>
      <a:schemeClr val="accent1">
        <a:lumMod val="40000"/>
        <a:lumOff val="60000"/>
      </a:schemeClr>
    </a:solidFill>
  </dgm:bg>
  <dgm:whole>
    <a:ln w="0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0551A-CEC1-4F74-A582-84B0AB0B88A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91F71-CA45-4C4B-BD9A-615A41541F91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Тиражирование бланков ГВЭ+КИМ </a:t>
          </a:r>
        </a:p>
        <a:p>
          <a:r>
            <a:rPr lang="ru-RU" sz="2800" b="1" dirty="0" smtClean="0">
              <a:solidFill>
                <a:srgbClr val="FF0000"/>
              </a:solidFill>
            </a:rPr>
            <a:t>в РЦМО</a:t>
          </a:r>
          <a:endParaRPr lang="ru-RU" sz="2800" b="1" dirty="0">
            <a:solidFill>
              <a:srgbClr val="FF0000"/>
            </a:solidFill>
          </a:endParaRPr>
        </a:p>
      </dgm:t>
    </dgm:pt>
    <dgm:pt modelId="{1EDE960C-FAA2-4F0A-9EDF-7280300541D0}" type="parTrans" cxnId="{E2424285-66D1-4C0D-A905-999652D28577}">
      <dgm:prSet/>
      <dgm:spPr/>
      <dgm:t>
        <a:bodyPr/>
        <a:lstStyle/>
        <a:p>
          <a:endParaRPr lang="ru-RU"/>
        </a:p>
      </dgm:t>
    </dgm:pt>
    <dgm:pt modelId="{34EEF37B-4B83-40C0-A7CF-BFC542357BAF}" type="sibTrans" cxnId="{E2424285-66D1-4C0D-A905-999652D28577}">
      <dgm:prSet/>
      <dgm:spPr/>
      <dgm:t>
        <a:bodyPr/>
        <a:lstStyle/>
        <a:p>
          <a:endParaRPr lang="ru-RU"/>
        </a:p>
      </dgm:t>
    </dgm:pt>
    <dgm:pt modelId="{AFCA06D8-D6D8-491B-9F4F-742F4158D89C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Выдача материалов накануне экзамена</a:t>
          </a:r>
          <a:r>
            <a:rPr lang="ru-RU" sz="1700" dirty="0" smtClean="0"/>
            <a:t> </a:t>
          </a:r>
          <a:r>
            <a:rPr lang="ru-RU" sz="1700" b="1" dirty="0" smtClean="0">
              <a:solidFill>
                <a:schemeClr val="tx1"/>
              </a:solidFill>
            </a:rPr>
            <a:t>(согласно графику)</a:t>
          </a:r>
        </a:p>
        <a:p>
          <a:r>
            <a:rPr lang="ru-RU" sz="2200" b="1" dirty="0" smtClean="0">
              <a:solidFill>
                <a:srgbClr val="FF0000"/>
              </a:solidFill>
            </a:rPr>
            <a:t>в РЦМО</a:t>
          </a:r>
          <a:endParaRPr lang="ru-RU" sz="2200" dirty="0"/>
        </a:p>
      </dgm:t>
    </dgm:pt>
    <dgm:pt modelId="{B0A85AAB-5D27-4AE4-8D5B-CED249A279EE}" type="parTrans" cxnId="{B1AC739B-724C-4888-A053-832DB4DE08CE}">
      <dgm:prSet/>
      <dgm:spPr/>
      <dgm:t>
        <a:bodyPr/>
        <a:lstStyle/>
        <a:p>
          <a:endParaRPr lang="ru-RU"/>
        </a:p>
      </dgm:t>
    </dgm:pt>
    <dgm:pt modelId="{49522F64-61F4-4356-8326-64260510AB10}" type="sibTrans" cxnId="{B1AC739B-724C-4888-A053-832DB4DE08CE}">
      <dgm:prSet/>
      <dgm:spPr/>
      <dgm:t>
        <a:bodyPr/>
        <a:lstStyle/>
        <a:p>
          <a:endParaRPr lang="ru-RU"/>
        </a:p>
      </dgm:t>
    </dgm:pt>
    <dgm:pt modelId="{94DBFBB8-DC35-44DE-B9FF-DCF1CBA8784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Наличие принтеров в аудиториях ППЭ </a:t>
          </a:r>
        </a:p>
        <a:p>
          <a:r>
            <a:rPr lang="ru-RU" b="1" dirty="0" smtClean="0">
              <a:solidFill>
                <a:srgbClr val="FF0000"/>
              </a:solidFill>
            </a:rPr>
            <a:t>НЕ ТРЕБУЕТСЯ</a:t>
          </a:r>
          <a:endParaRPr lang="ru-RU" b="1" dirty="0">
            <a:solidFill>
              <a:srgbClr val="FF0000"/>
            </a:solidFill>
          </a:endParaRPr>
        </a:p>
      </dgm:t>
    </dgm:pt>
    <dgm:pt modelId="{931A6EA1-D6D2-4218-BF39-6B521FB63B3D}" type="parTrans" cxnId="{267D54E5-43D1-4293-9CEF-0EBA13FE28EB}">
      <dgm:prSet/>
      <dgm:spPr/>
      <dgm:t>
        <a:bodyPr/>
        <a:lstStyle/>
        <a:p>
          <a:endParaRPr lang="ru-RU"/>
        </a:p>
      </dgm:t>
    </dgm:pt>
    <dgm:pt modelId="{877C3D5D-405D-420C-8710-CF1D4268214B}" type="sibTrans" cxnId="{267D54E5-43D1-4293-9CEF-0EBA13FE28EB}">
      <dgm:prSet/>
      <dgm:spPr/>
      <dgm:t>
        <a:bodyPr/>
        <a:lstStyle/>
        <a:p>
          <a:endParaRPr lang="ru-RU"/>
        </a:p>
      </dgm:t>
    </dgm:pt>
    <dgm:pt modelId="{97E26754-4E99-4EBD-9ED3-CF168D02F47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Сдача материалов в день проведения </a:t>
          </a:r>
        </a:p>
        <a:p>
          <a:r>
            <a:rPr lang="ru-RU" b="1" dirty="0" smtClean="0">
              <a:solidFill>
                <a:srgbClr val="FF0000"/>
              </a:solidFill>
            </a:rPr>
            <a:t>в РЦМО</a:t>
          </a:r>
          <a:endParaRPr lang="ru-RU" b="1" dirty="0">
            <a:solidFill>
              <a:srgbClr val="FF0000"/>
            </a:solidFill>
          </a:endParaRPr>
        </a:p>
      </dgm:t>
    </dgm:pt>
    <dgm:pt modelId="{2D5E4A39-CCB8-4F54-866B-8EFB45E43912}" type="parTrans" cxnId="{7F911C42-F012-4C18-9941-4615C986E838}">
      <dgm:prSet/>
      <dgm:spPr/>
      <dgm:t>
        <a:bodyPr/>
        <a:lstStyle/>
        <a:p>
          <a:endParaRPr lang="ru-RU"/>
        </a:p>
      </dgm:t>
    </dgm:pt>
    <dgm:pt modelId="{1A494476-839E-4C4F-AB13-C1738DE8F59D}" type="sibTrans" cxnId="{7F911C42-F012-4C18-9941-4615C986E838}">
      <dgm:prSet/>
      <dgm:spPr/>
      <dgm:t>
        <a:bodyPr/>
        <a:lstStyle/>
        <a:p>
          <a:endParaRPr lang="ru-RU"/>
        </a:p>
      </dgm:t>
    </dgm:pt>
    <dgm:pt modelId="{1DEF6239-007A-40CF-AE90-B33B8D86087B}" type="pres">
      <dgm:prSet presAssocID="{52C0551A-CEC1-4F74-A582-84B0AB0B88A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D8487-F336-4493-9516-8610562F7ED2}" type="pres">
      <dgm:prSet presAssocID="{52C0551A-CEC1-4F74-A582-84B0AB0B88A5}" presName="axisShape" presStyleLbl="bgShp" presStyleIdx="0" presStyleCnt="1" custLinFactNeighborX="-540" custLinFactNeighborY="-360"/>
      <dgm:spPr/>
    </dgm:pt>
    <dgm:pt modelId="{7546716F-1AB2-4A50-B7C0-B5402F276B22}" type="pres">
      <dgm:prSet presAssocID="{52C0551A-CEC1-4F74-A582-84B0AB0B88A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7C52B-518F-498D-8607-5528580C934E}" type="pres">
      <dgm:prSet presAssocID="{52C0551A-CEC1-4F74-A582-84B0AB0B88A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6EE18-6020-4137-8F67-E41CB5BE0972}" type="pres">
      <dgm:prSet presAssocID="{52C0551A-CEC1-4F74-A582-84B0AB0B88A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0A40E-6C53-4AEE-83BA-5030F890E2E5}" type="pres">
      <dgm:prSet presAssocID="{52C0551A-CEC1-4F74-A582-84B0AB0B88A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11C42-F012-4C18-9941-4615C986E838}" srcId="{52C0551A-CEC1-4F74-A582-84B0AB0B88A5}" destId="{97E26754-4E99-4EBD-9ED3-CF168D02F470}" srcOrd="3" destOrd="0" parTransId="{2D5E4A39-CCB8-4F54-866B-8EFB45E43912}" sibTransId="{1A494476-839E-4C4F-AB13-C1738DE8F59D}"/>
    <dgm:cxn modelId="{267D54E5-43D1-4293-9CEF-0EBA13FE28EB}" srcId="{52C0551A-CEC1-4F74-A582-84B0AB0B88A5}" destId="{94DBFBB8-DC35-44DE-B9FF-DCF1CBA87845}" srcOrd="2" destOrd="0" parTransId="{931A6EA1-D6D2-4218-BF39-6B521FB63B3D}" sibTransId="{877C3D5D-405D-420C-8710-CF1D4268214B}"/>
    <dgm:cxn modelId="{D2CB9BB6-E3BB-4BAC-9CD5-A48F7224BD90}" type="presOf" srcId="{94DBFBB8-DC35-44DE-B9FF-DCF1CBA87845}" destId="{C856EE18-6020-4137-8F67-E41CB5BE0972}" srcOrd="0" destOrd="0" presId="urn:microsoft.com/office/officeart/2005/8/layout/matrix2"/>
    <dgm:cxn modelId="{67F6D404-9210-4701-840E-E441EF7278BD}" type="presOf" srcId="{E1E91F71-CA45-4C4B-BD9A-615A41541F91}" destId="{7546716F-1AB2-4A50-B7C0-B5402F276B22}" srcOrd="0" destOrd="0" presId="urn:microsoft.com/office/officeart/2005/8/layout/matrix2"/>
    <dgm:cxn modelId="{B3DF0E47-E509-49F5-8DD3-B078EA5D585E}" type="presOf" srcId="{AFCA06D8-D6D8-491B-9F4F-742F4158D89C}" destId="{3F57C52B-518F-498D-8607-5528580C934E}" srcOrd="0" destOrd="0" presId="urn:microsoft.com/office/officeart/2005/8/layout/matrix2"/>
    <dgm:cxn modelId="{B1AC739B-724C-4888-A053-832DB4DE08CE}" srcId="{52C0551A-CEC1-4F74-A582-84B0AB0B88A5}" destId="{AFCA06D8-D6D8-491B-9F4F-742F4158D89C}" srcOrd="1" destOrd="0" parTransId="{B0A85AAB-5D27-4AE4-8D5B-CED249A279EE}" sibTransId="{49522F64-61F4-4356-8326-64260510AB10}"/>
    <dgm:cxn modelId="{B5AFE5FC-A07C-4E6F-AD9B-10CBABA1B3A5}" type="presOf" srcId="{52C0551A-CEC1-4F74-A582-84B0AB0B88A5}" destId="{1DEF6239-007A-40CF-AE90-B33B8D86087B}" srcOrd="0" destOrd="0" presId="urn:microsoft.com/office/officeart/2005/8/layout/matrix2"/>
    <dgm:cxn modelId="{E5D5E4FD-DCAB-42C9-B3BC-5E2DD2CDCAE8}" type="presOf" srcId="{97E26754-4E99-4EBD-9ED3-CF168D02F470}" destId="{15B0A40E-6C53-4AEE-83BA-5030F890E2E5}" srcOrd="0" destOrd="0" presId="urn:microsoft.com/office/officeart/2005/8/layout/matrix2"/>
    <dgm:cxn modelId="{E2424285-66D1-4C0D-A905-999652D28577}" srcId="{52C0551A-CEC1-4F74-A582-84B0AB0B88A5}" destId="{E1E91F71-CA45-4C4B-BD9A-615A41541F91}" srcOrd="0" destOrd="0" parTransId="{1EDE960C-FAA2-4F0A-9EDF-7280300541D0}" sibTransId="{34EEF37B-4B83-40C0-A7CF-BFC542357BAF}"/>
    <dgm:cxn modelId="{D9E628AC-11CA-423A-B470-D39BCE626B47}" type="presParOf" srcId="{1DEF6239-007A-40CF-AE90-B33B8D86087B}" destId="{F2DD8487-F336-4493-9516-8610562F7ED2}" srcOrd="0" destOrd="0" presId="urn:microsoft.com/office/officeart/2005/8/layout/matrix2"/>
    <dgm:cxn modelId="{275613C0-61F6-423C-B12C-6750F5F5D905}" type="presParOf" srcId="{1DEF6239-007A-40CF-AE90-B33B8D86087B}" destId="{7546716F-1AB2-4A50-B7C0-B5402F276B22}" srcOrd="1" destOrd="0" presId="urn:microsoft.com/office/officeart/2005/8/layout/matrix2"/>
    <dgm:cxn modelId="{11A429CA-92F8-476E-AE8C-94A3B82101BB}" type="presParOf" srcId="{1DEF6239-007A-40CF-AE90-B33B8D86087B}" destId="{3F57C52B-518F-498D-8607-5528580C934E}" srcOrd="2" destOrd="0" presId="urn:microsoft.com/office/officeart/2005/8/layout/matrix2"/>
    <dgm:cxn modelId="{C156690F-8FB7-4606-8AF2-E5C8ADA96612}" type="presParOf" srcId="{1DEF6239-007A-40CF-AE90-B33B8D86087B}" destId="{C856EE18-6020-4137-8F67-E41CB5BE0972}" srcOrd="3" destOrd="0" presId="urn:microsoft.com/office/officeart/2005/8/layout/matrix2"/>
    <dgm:cxn modelId="{9282FA77-46A3-4C15-8179-029D2FEB526A}" type="presParOf" srcId="{1DEF6239-007A-40CF-AE90-B33B8D86087B}" destId="{15B0A40E-6C53-4AEE-83BA-5030F890E2E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408E2F-FBA3-4BFA-903E-AF742B7CE3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5ABCD88-96CC-47C5-9EC1-12025C155D9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Тиражирование бланков ГВЭ </a:t>
          </a:r>
        </a:p>
        <a:p>
          <a:r>
            <a:rPr lang="ru-RU" b="1" dirty="0" smtClean="0">
              <a:solidFill>
                <a:srgbClr val="C00000"/>
              </a:solidFill>
            </a:rPr>
            <a:t>в РЦМО</a:t>
          </a:r>
          <a:endParaRPr lang="ru-RU" b="1" dirty="0">
            <a:solidFill>
              <a:srgbClr val="C00000"/>
            </a:solidFill>
          </a:endParaRPr>
        </a:p>
      </dgm:t>
    </dgm:pt>
    <dgm:pt modelId="{FB4E367B-D750-46B4-AD0A-AEC79FF6DA1A}" type="parTrans" cxnId="{23189357-90E7-42BC-BFB0-D3CFB1F8D136}">
      <dgm:prSet/>
      <dgm:spPr/>
      <dgm:t>
        <a:bodyPr/>
        <a:lstStyle/>
        <a:p>
          <a:endParaRPr lang="ru-RU"/>
        </a:p>
      </dgm:t>
    </dgm:pt>
    <dgm:pt modelId="{DF72C3FA-D7C2-4EED-9CA2-C459E636E901}" type="sibTrans" cxnId="{23189357-90E7-42BC-BFB0-D3CFB1F8D136}">
      <dgm:prSet/>
      <dgm:spPr/>
      <dgm:t>
        <a:bodyPr/>
        <a:lstStyle/>
        <a:p>
          <a:endParaRPr lang="ru-RU"/>
        </a:p>
      </dgm:t>
    </dgm:pt>
    <dgm:pt modelId="{3D3FD420-DB22-4BDE-AEEA-9C153BBC12A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Передача </a:t>
          </a:r>
          <a:r>
            <a:rPr lang="ru-RU" sz="1800" b="1" dirty="0" smtClean="0">
              <a:solidFill>
                <a:srgbClr val="C00000"/>
              </a:solidFill>
            </a:rPr>
            <a:t>зашифрованных архивов </a:t>
          </a:r>
          <a:r>
            <a:rPr lang="ru-RU" sz="1800" dirty="0" smtClean="0">
              <a:solidFill>
                <a:schemeClr val="tx1"/>
              </a:solidFill>
            </a:rPr>
            <a:t>с КИМ ГВЭ осуществляется </a:t>
          </a:r>
          <a:r>
            <a:rPr lang="ru-RU" sz="1800" b="1" dirty="0" smtClean="0">
              <a:solidFill>
                <a:srgbClr val="C00000"/>
              </a:solidFill>
            </a:rPr>
            <a:t>РЦМО на </a:t>
          </a:r>
          <a:r>
            <a:rPr lang="ru-RU" sz="1800" b="1" dirty="0" err="1" smtClean="0">
              <a:solidFill>
                <a:srgbClr val="C00000"/>
              </a:solidFill>
            </a:rPr>
            <a:t>флеш-носителях+выдача</a:t>
          </a:r>
          <a:r>
            <a:rPr lang="ru-RU" sz="1800" b="1" dirty="0" smtClean="0">
              <a:solidFill>
                <a:srgbClr val="C00000"/>
              </a:solidFill>
            </a:rPr>
            <a:t> распечатанных бланков ГВЭ</a:t>
          </a:r>
        </a:p>
        <a:p>
          <a:r>
            <a:rPr lang="ru-RU" sz="1800" b="1" dirty="0" smtClean="0">
              <a:solidFill>
                <a:schemeClr val="tx1"/>
              </a:solidFill>
            </a:rPr>
            <a:t>(приблизительные даты выдачи 22.05.2021 и 25.05.2021)</a:t>
          </a:r>
          <a:endParaRPr lang="ru-RU" sz="1800" b="1" dirty="0">
            <a:solidFill>
              <a:schemeClr val="tx1"/>
            </a:solidFill>
          </a:endParaRPr>
        </a:p>
      </dgm:t>
    </dgm:pt>
    <dgm:pt modelId="{E519C88E-3597-4FFE-8575-79092DA38B39}" type="parTrans" cxnId="{C622D45D-E57E-4118-95F7-A1FA0BC5230F}">
      <dgm:prSet/>
      <dgm:spPr/>
      <dgm:t>
        <a:bodyPr/>
        <a:lstStyle/>
        <a:p>
          <a:endParaRPr lang="ru-RU"/>
        </a:p>
      </dgm:t>
    </dgm:pt>
    <dgm:pt modelId="{FE0208B9-9C9F-4F73-9A2C-03143E200482}" type="sibTrans" cxnId="{C622D45D-E57E-4118-95F7-A1FA0BC5230F}">
      <dgm:prSet/>
      <dgm:spPr/>
      <dgm:t>
        <a:bodyPr/>
        <a:lstStyle/>
        <a:p>
          <a:endParaRPr lang="ru-RU"/>
        </a:p>
      </dgm:t>
    </dgm:pt>
    <dgm:pt modelId="{0196B549-0BC6-4F48-8E71-7EFAAFE1D8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24.05.2021 и 27.05.2021 </a:t>
          </a:r>
          <a:r>
            <a:rPr lang="ru-RU" sz="1800" dirty="0" smtClean="0">
              <a:solidFill>
                <a:schemeClr val="tx1"/>
              </a:solidFill>
            </a:rPr>
            <a:t>члены ГЭК и тех. специалисты </a:t>
          </a:r>
          <a:r>
            <a:rPr lang="ru-RU" sz="1800" b="1" dirty="0" smtClean="0">
              <a:solidFill>
                <a:schemeClr val="tx1"/>
              </a:solidFill>
            </a:rPr>
            <a:t>размещают на компьютерах (ноутбуках) экзаменационные материалы ГВЭ в защищенном виде (зашифрованные архивы).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r>
            <a:rPr lang="ru-RU" sz="1800" b="1" dirty="0" smtClean="0">
              <a:solidFill>
                <a:srgbClr val="C00000"/>
              </a:solidFill>
            </a:rPr>
            <a:t>Аудитории ППЭ для ГВЭ «нетрадиционной формы» должны быть оборудованы компьютерами (ноутбуками) с подключенными принтерами</a:t>
          </a:r>
          <a:endParaRPr lang="ru-RU" sz="1800" b="1" dirty="0">
            <a:solidFill>
              <a:srgbClr val="C00000"/>
            </a:solidFill>
          </a:endParaRPr>
        </a:p>
      </dgm:t>
    </dgm:pt>
    <dgm:pt modelId="{C16A9BB5-5AB3-4B13-AE6E-9AE003E016D6}" type="parTrans" cxnId="{E834E89F-2B9F-4B93-B7EF-C414A7AF4BB5}">
      <dgm:prSet/>
      <dgm:spPr/>
      <dgm:t>
        <a:bodyPr/>
        <a:lstStyle/>
        <a:p>
          <a:endParaRPr lang="ru-RU"/>
        </a:p>
      </dgm:t>
    </dgm:pt>
    <dgm:pt modelId="{38CB7ED0-6941-4D90-9FD5-7DEC1DBF5C94}" type="sibTrans" cxnId="{E834E89F-2B9F-4B93-B7EF-C414A7AF4BB5}">
      <dgm:prSet/>
      <dgm:spPr/>
      <dgm:t>
        <a:bodyPr/>
        <a:lstStyle/>
        <a:p>
          <a:endParaRPr lang="ru-RU"/>
        </a:p>
      </dgm:t>
    </dgm:pt>
    <dgm:pt modelId="{3C2A03C0-F372-4D5B-BF35-12EFF684868C}" type="pres">
      <dgm:prSet presAssocID="{0B408E2F-FBA3-4BFA-903E-AF742B7CE335}" presName="Name0" presStyleCnt="0">
        <dgm:presLayoutVars>
          <dgm:dir/>
          <dgm:resizeHandles val="exact"/>
        </dgm:presLayoutVars>
      </dgm:prSet>
      <dgm:spPr/>
    </dgm:pt>
    <dgm:pt modelId="{5BF54664-7823-4B02-80B0-4D675DBDA8E5}" type="pres">
      <dgm:prSet presAssocID="{F5ABCD88-96CC-47C5-9EC1-12025C155D92}" presName="node" presStyleLbl="node1" presStyleIdx="0" presStyleCnt="3" custScaleX="139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CDB1-AD31-4531-8BB5-A649FC0943D6}" type="pres">
      <dgm:prSet presAssocID="{DF72C3FA-D7C2-4EED-9CA2-C459E636E90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7EEC06-08C9-45BB-A6F2-0DD6046A601E}" type="pres">
      <dgm:prSet presAssocID="{DF72C3FA-D7C2-4EED-9CA2-C459E636E90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ABEF6B-813B-4A8E-BE66-DAC0E2DB27F9}" type="pres">
      <dgm:prSet presAssocID="{3D3FD420-DB22-4BDE-AEEA-9C153BBC12A1}" presName="node" presStyleLbl="node1" presStyleIdx="1" presStyleCnt="3" custScaleX="148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93CB9-44A2-4950-B58C-42977E512EA9}" type="pres">
      <dgm:prSet presAssocID="{FE0208B9-9C9F-4F73-9A2C-03143E2004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6E396A1-51FB-46FE-A07E-2FD72504A233}" type="pres">
      <dgm:prSet presAssocID="{FE0208B9-9C9F-4F73-9A2C-03143E2004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873B5BD-6BCB-46C4-BFEA-A9790E765E44}" type="pres">
      <dgm:prSet presAssocID="{0196B549-0BC6-4F48-8E71-7EFAAFE1D81E}" presName="node" presStyleLbl="node1" presStyleIdx="2" presStyleCnt="3" custScaleX="13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61D0A-DBFE-491F-8D54-6DB9C5FA15E7}" type="presOf" srcId="{3D3FD420-DB22-4BDE-AEEA-9C153BBC12A1}" destId="{EBABEF6B-813B-4A8E-BE66-DAC0E2DB27F9}" srcOrd="0" destOrd="0" presId="urn:microsoft.com/office/officeart/2005/8/layout/process1"/>
    <dgm:cxn modelId="{4C208AF4-CBDE-49D5-AE92-963A4B9E2FF5}" type="presOf" srcId="{FE0208B9-9C9F-4F73-9A2C-03143E200482}" destId="{42393CB9-44A2-4950-B58C-42977E512EA9}" srcOrd="0" destOrd="0" presId="urn:microsoft.com/office/officeart/2005/8/layout/process1"/>
    <dgm:cxn modelId="{E2EA9693-86AC-4D8A-BD1E-A8369C5DE300}" type="presOf" srcId="{DF72C3FA-D7C2-4EED-9CA2-C459E636E901}" destId="{557EEC06-08C9-45BB-A6F2-0DD6046A601E}" srcOrd="1" destOrd="0" presId="urn:microsoft.com/office/officeart/2005/8/layout/process1"/>
    <dgm:cxn modelId="{8CA1E72B-19D7-40D2-BEFE-FCA68D8EFC48}" type="presOf" srcId="{0B408E2F-FBA3-4BFA-903E-AF742B7CE335}" destId="{3C2A03C0-F372-4D5B-BF35-12EFF684868C}" srcOrd="0" destOrd="0" presId="urn:microsoft.com/office/officeart/2005/8/layout/process1"/>
    <dgm:cxn modelId="{A49817A4-7B21-405B-A5A5-DC0129826AA7}" type="presOf" srcId="{FE0208B9-9C9F-4F73-9A2C-03143E200482}" destId="{96E396A1-51FB-46FE-A07E-2FD72504A233}" srcOrd="1" destOrd="0" presId="urn:microsoft.com/office/officeart/2005/8/layout/process1"/>
    <dgm:cxn modelId="{F4AE0B0C-99DE-4D67-8D7E-6E06B6996F03}" type="presOf" srcId="{0196B549-0BC6-4F48-8E71-7EFAAFE1D81E}" destId="{7873B5BD-6BCB-46C4-BFEA-A9790E765E44}" srcOrd="0" destOrd="0" presId="urn:microsoft.com/office/officeart/2005/8/layout/process1"/>
    <dgm:cxn modelId="{E834E89F-2B9F-4B93-B7EF-C414A7AF4BB5}" srcId="{0B408E2F-FBA3-4BFA-903E-AF742B7CE335}" destId="{0196B549-0BC6-4F48-8E71-7EFAAFE1D81E}" srcOrd="2" destOrd="0" parTransId="{C16A9BB5-5AB3-4B13-AE6E-9AE003E016D6}" sibTransId="{38CB7ED0-6941-4D90-9FD5-7DEC1DBF5C94}"/>
    <dgm:cxn modelId="{C622D45D-E57E-4118-95F7-A1FA0BC5230F}" srcId="{0B408E2F-FBA3-4BFA-903E-AF742B7CE335}" destId="{3D3FD420-DB22-4BDE-AEEA-9C153BBC12A1}" srcOrd="1" destOrd="0" parTransId="{E519C88E-3597-4FFE-8575-79092DA38B39}" sibTransId="{FE0208B9-9C9F-4F73-9A2C-03143E200482}"/>
    <dgm:cxn modelId="{46BDE1C6-7666-4CA5-AF72-B55AD247EA82}" type="presOf" srcId="{DF72C3FA-D7C2-4EED-9CA2-C459E636E901}" destId="{4B97CDB1-AD31-4531-8BB5-A649FC0943D6}" srcOrd="0" destOrd="0" presId="urn:microsoft.com/office/officeart/2005/8/layout/process1"/>
    <dgm:cxn modelId="{5BF2A9D6-859D-422F-AA9D-D2F6351ED8AC}" type="presOf" srcId="{F5ABCD88-96CC-47C5-9EC1-12025C155D92}" destId="{5BF54664-7823-4B02-80B0-4D675DBDA8E5}" srcOrd="0" destOrd="0" presId="urn:microsoft.com/office/officeart/2005/8/layout/process1"/>
    <dgm:cxn modelId="{23189357-90E7-42BC-BFB0-D3CFB1F8D136}" srcId="{0B408E2F-FBA3-4BFA-903E-AF742B7CE335}" destId="{F5ABCD88-96CC-47C5-9EC1-12025C155D92}" srcOrd="0" destOrd="0" parTransId="{FB4E367B-D750-46B4-AD0A-AEC79FF6DA1A}" sibTransId="{DF72C3FA-D7C2-4EED-9CA2-C459E636E901}"/>
    <dgm:cxn modelId="{557BEBA6-509C-42D5-8DFF-E97C89DD77F9}" type="presParOf" srcId="{3C2A03C0-F372-4D5B-BF35-12EFF684868C}" destId="{5BF54664-7823-4B02-80B0-4D675DBDA8E5}" srcOrd="0" destOrd="0" presId="urn:microsoft.com/office/officeart/2005/8/layout/process1"/>
    <dgm:cxn modelId="{9B7FAB23-F41D-44EA-A0D1-518EADC91293}" type="presParOf" srcId="{3C2A03C0-F372-4D5B-BF35-12EFF684868C}" destId="{4B97CDB1-AD31-4531-8BB5-A649FC0943D6}" srcOrd="1" destOrd="0" presId="urn:microsoft.com/office/officeart/2005/8/layout/process1"/>
    <dgm:cxn modelId="{BDB1AB18-0582-402A-8089-D4519387C844}" type="presParOf" srcId="{4B97CDB1-AD31-4531-8BB5-A649FC0943D6}" destId="{557EEC06-08C9-45BB-A6F2-0DD6046A601E}" srcOrd="0" destOrd="0" presId="urn:microsoft.com/office/officeart/2005/8/layout/process1"/>
    <dgm:cxn modelId="{BB19DD54-34FB-4024-B50D-73F779821FF3}" type="presParOf" srcId="{3C2A03C0-F372-4D5B-BF35-12EFF684868C}" destId="{EBABEF6B-813B-4A8E-BE66-DAC0E2DB27F9}" srcOrd="2" destOrd="0" presId="urn:microsoft.com/office/officeart/2005/8/layout/process1"/>
    <dgm:cxn modelId="{80934DBB-5690-4829-998D-7813BDC60FAC}" type="presParOf" srcId="{3C2A03C0-F372-4D5B-BF35-12EFF684868C}" destId="{42393CB9-44A2-4950-B58C-42977E512EA9}" srcOrd="3" destOrd="0" presId="urn:microsoft.com/office/officeart/2005/8/layout/process1"/>
    <dgm:cxn modelId="{C156D977-6C5B-4B8B-9FE2-F6667059D9E1}" type="presParOf" srcId="{42393CB9-44A2-4950-B58C-42977E512EA9}" destId="{96E396A1-51FB-46FE-A07E-2FD72504A233}" srcOrd="0" destOrd="0" presId="urn:microsoft.com/office/officeart/2005/8/layout/process1"/>
    <dgm:cxn modelId="{2AA6E807-2178-4342-A312-6C7DC349361B}" type="presParOf" srcId="{3C2A03C0-F372-4D5B-BF35-12EFF684868C}" destId="{7873B5BD-6BCB-46C4-BFEA-A9790E765E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408E2F-FBA3-4BFA-903E-AF742B7CE3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BCD88-96CC-47C5-9EC1-12025C155D9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В 09:30 РЦМО </a:t>
          </a:r>
          <a:r>
            <a:rPr lang="ru-RU" dirty="0" smtClean="0">
              <a:solidFill>
                <a:schemeClr val="tx1"/>
              </a:solidFill>
            </a:rPr>
            <a:t>передает ответственным от ТУ пароли к архивам.</a:t>
          </a:r>
        </a:p>
        <a:p>
          <a:r>
            <a:rPr lang="ru-RU" b="1" dirty="0" smtClean="0">
              <a:solidFill>
                <a:srgbClr val="C00000"/>
              </a:solidFill>
            </a:rPr>
            <a:t>Ответственные от ТУ </a:t>
          </a:r>
          <a:r>
            <a:rPr lang="ru-RU" b="1" dirty="0" smtClean="0">
              <a:solidFill>
                <a:schemeClr val="tx1"/>
              </a:solidFill>
            </a:rPr>
            <a:t>передают указанную информацию в ППЭ</a:t>
          </a:r>
          <a:endParaRPr lang="ru-RU" b="1" dirty="0">
            <a:solidFill>
              <a:srgbClr val="C00000"/>
            </a:solidFill>
          </a:endParaRPr>
        </a:p>
      </dgm:t>
    </dgm:pt>
    <dgm:pt modelId="{FB4E367B-D750-46B4-AD0A-AEC79FF6DA1A}" type="parTrans" cxnId="{23189357-90E7-42BC-BFB0-D3CFB1F8D136}">
      <dgm:prSet/>
      <dgm:spPr/>
      <dgm:t>
        <a:bodyPr/>
        <a:lstStyle/>
        <a:p>
          <a:endParaRPr lang="ru-RU"/>
        </a:p>
      </dgm:t>
    </dgm:pt>
    <dgm:pt modelId="{DF72C3FA-D7C2-4EED-9CA2-C459E636E901}" type="sibTrans" cxnId="{23189357-90E7-42BC-BFB0-D3CFB1F8D136}">
      <dgm:prSet/>
      <dgm:spPr/>
      <dgm:t>
        <a:bodyPr/>
        <a:lstStyle/>
        <a:p>
          <a:endParaRPr lang="ru-RU"/>
        </a:p>
      </dgm:t>
    </dgm:pt>
    <dgm:pt modelId="{3D3FD420-DB22-4BDE-AEEA-9C153BBC12A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Член ГЭК </a:t>
          </a:r>
          <a:r>
            <a:rPr lang="ru-RU" sz="1800" dirty="0" smtClean="0">
              <a:solidFill>
                <a:schemeClr val="tx1"/>
              </a:solidFill>
            </a:rPr>
            <a:t>осуществляет введение пароля к файлам, содержащим экзаменационные материалы ГВЭ, </a:t>
          </a:r>
          <a:r>
            <a:rPr lang="ru-RU" sz="1800" b="1" dirty="0" smtClean="0">
              <a:solidFill>
                <a:srgbClr val="C00000"/>
              </a:solidFill>
            </a:rPr>
            <a:t>в каждой задействованной аудитории ППЭ.</a:t>
          </a:r>
          <a:endParaRPr lang="ru-RU" sz="1800" b="1" dirty="0">
            <a:solidFill>
              <a:srgbClr val="C00000"/>
            </a:solidFill>
          </a:endParaRPr>
        </a:p>
      </dgm:t>
    </dgm:pt>
    <dgm:pt modelId="{E519C88E-3597-4FFE-8575-79092DA38B39}" type="parTrans" cxnId="{C622D45D-E57E-4118-95F7-A1FA0BC5230F}">
      <dgm:prSet/>
      <dgm:spPr/>
      <dgm:t>
        <a:bodyPr/>
        <a:lstStyle/>
        <a:p>
          <a:endParaRPr lang="ru-RU"/>
        </a:p>
      </dgm:t>
    </dgm:pt>
    <dgm:pt modelId="{FE0208B9-9C9F-4F73-9A2C-03143E200482}" type="sibTrans" cxnId="{C622D45D-E57E-4118-95F7-A1FA0BC5230F}">
      <dgm:prSet/>
      <dgm:spPr/>
      <dgm:t>
        <a:bodyPr/>
        <a:lstStyle/>
        <a:p>
          <a:endParaRPr lang="ru-RU"/>
        </a:p>
      </dgm:t>
    </dgm:pt>
    <dgm:pt modelId="{0196B549-0BC6-4F48-8E71-7EFAAFE1D8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 10:00 </a:t>
          </a:r>
          <a:r>
            <a:rPr lang="ru-RU" sz="1800" b="0" dirty="0" smtClean="0">
              <a:solidFill>
                <a:schemeClr val="tx1"/>
              </a:solidFill>
            </a:rPr>
            <a:t>организатор в аудитории инициирует печать КИМ ГВЭ.</a:t>
          </a:r>
        </a:p>
        <a:p>
          <a:r>
            <a:rPr lang="ru-RU" sz="1800" b="0" dirty="0" smtClean="0">
              <a:solidFill>
                <a:schemeClr val="tx1"/>
              </a:solidFill>
            </a:rPr>
            <a:t>По окончании печати организатор раздает каждому участнику в аудитории по одному комплекту экзаменационных материалов ГВЭ в произвольном порядке.</a:t>
          </a:r>
          <a:endParaRPr lang="ru-RU" sz="1800" b="0" dirty="0">
            <a:solidFill>
              <a:schemeClr val="tx1"/>
            </a:solidFill>
          </a:endParaRPr>
        </a:p>
      </dgm:t>
    </dgm:pt>
    <dgm:pt modelId="{C16A9BB5-5AB3-4B13-AE6E-9AE003E016D6}" type="parTrans" cxnId="{E834E89F-2B9F-4B93-B7EF-C414A7AF4BB5}">
      <dgm:prSet/>
      <dgm:spPr/>
      <dgm:t>
        <a:bodyPr/>
        <a:lstStyle/>
        <a:p>
          <a:endParaRPr lang="ru-RU"/>
        </a:p>
      </dgm:t>
    </dgm:pt>
    <dgm:pt modelId="{38CB7ED0-6941-4D90-9FD5-7DEC1DBF5C94}" type="sibTrans" cxnId="{E834E89F-2B9F-4B93-B7EF-C414A7AF4BB5}">
      <dgm:prSet/>
      <dgm:spPr/>
      <dgm:t>
        <a:bodyPr/>
        <a:lstStyle/>
        <a:p>
          <a:endParaRPr lang="ru-RU"/>
        </a:p>
      </dgm:t>
    </dgm:pt>
    <dgm:pt modelId="{3C2A03C0-F372-4D5B-BF35-12EFF684868C}" type="pres">
      <dgm:prSet presAssocID="{0B408E2F-FBA3-4BFA-903E-AF742B7CE3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54664-7823-4B02-80B0-4D675DBDA8E5}" type="pres">
      <dgm:prSet presAssocID="{F5ABCD88-96CC-47C5-9EC1-12025C155D92}" presName="node" presStyleLbl="node1" presStyleIdx="0" presStyleCnt="3" custScaleX="139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CDB1-AD31-4531-8BB5-A649FC0943D6}" type="pres">
      <dgm:prSet presAssocID="{DF72C3FA-D7C2-4EED-9CA2-C459E636E90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7EEC06-08C9-45BB-A6F2-0DD6046A601E}" type="pres">
      <dgm:prSet presAssocID="{DF72C3FA-D7C2-4EED-9CA2-C459E636E90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ABEF6B-813B-4A8E-BE66-DAC0E2DB27F9}" type="pres">
      <dgm:prSet presAssocID="{3D3FD420-DB22-4BDE-AEEA-9C153BBC12A1}" presName="node" presStyleLbl="node1" presStyleIdx="1" presStyleCnt="3" custScaleX="148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93CB9-44A2-4950-B58C-42977E512EA9}" type="pres">
      <dgm:prSet presAssocID="{FE0208B9-9C9F-4F73-9A2C-03143E2004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6E396A1-51FB-46FE-A07E-2FD72504A233}" type="pres">
      <dgm:prSet presAssocID="{FE0208B9-9C9F-4F73-9A2C-03143E2004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873B5BD-6BCB-46C4-BFEA-A9790E765E44}" type="pres">
      <dgm:prSet presAssocID="{0196B549-0BC6-4F48-8E71-7EFAAFE1D81E}" presName="node" presStyleLbl="node1" presStyleIdx="2" presStyleCnt="3" custScaleX="13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61D0A-DBFE-491F-8D54-6DB9C5FA15E7}" type="presOf" srcId="{3D3FD420-DB22-4BDE-AEEA-9C153BBC12A1}" destId="{EBABEF6B-813B-4A8E-BE66-DAC0E2DB27F9}" srcOrd="0" destOrd="0" presId="urn:microsoft.com/office/officeart/2005/8/layout/process1"/>
    <dgm:cxn modelId="{4C208AF4-CBDE-49D5-AE92-963A4B9E2FF5}" type="presOf" srcId="{FE0208B9-9C9F-4F73-9A2C-03143E200482}" destId="{42393CB9-44A2-4950-B58C-42977E512EA9}" srcOrd="0" destOrd="0" presId="urn:microsoft.com/office/officeart/2005/8/layout/process1"/>
    <dgm:cxn modelId="{E2EA9693-86AC-4D8A-BD1E-A8369C5DE300}" type="presOf" srcId="{DF72C3FA-D7C2-4EED-9CA2-C459E636E901}" destId="{557EEC06-08C9-45BB-A6F2-0DD6046A601E}" srcOrd="1" destOrd="0" presId="urn:microsoft.com/office/officeart/2005/8/layout/process1"/>
    <dgm:cxn modelId="{8CA1E72B-19D7-40D2-BEFE-FCA68D8EFC48}" type="presOf" srcId="{0B408E2F-FBA3-4BFA-903E-AF742B7CE335}" destId="{3C2A03C0-F372-4D5B-BF35-12EFF684868C}" srcOrd="0" destOrd="0" presId="urn:microsoft.com/office/officeart/2005/8/layout/process1"/>
    <dgm:cxn modelId="{A49817A4-7B21-405B-A5A5-DC0129826AA7}" type="presOf" srcId="{FE0208B9-9C9F-4F73-9A2C-03143E200482}" destId="{96E396A1-51FB-46FE-A07E-2FD72504A233}" srcOrd="1" destOrd="0" presId="urn:microsoft.com/office/officeart/2005/8/layout/process1"/>
    <dgm:cxn modelId="{F4AE0B0C-99DE-4D67-8D7E-6E06B6996F03}" type="presOf" srcId="{0196B549-0BC6-4F48-8E71-7EFAAFE1D81E}" destId="{7873B5BD-6BCB-46C4-BFEA-A9790E765E44}" srcOrd="0" destOrd="0" presId="urn:microsoft.com/office/officeart/2005/8/layout/process1"/>
    <dgm:cxn modelId="{E834E89F-2B9F-4B93-B7EF-C414A7AF4BB5}" srcId="{0B408E2F-FBA3-4BFA-903E-AF742B7CE335}" destId="{0196B549-0BC6-4F48-8E71-7EFAAFE1D81E}" srcOrd="2" destOrd="0" parTransId="{C16A9BB5-5AB3-4B13-AE6E-9AE003E016D6}" sibTransId="{38CB7ED0-6941-4D90-9FD5-7DEC1DBF5C94}"/>
    <dgm:cxn modelId="{C622D45D-E57E-4118-95F7-A1FA0BC5230F}" srcId="{0B408E2F-FBA3-4BFA-903E-AF742B7CE335}" destId="{3D3FD420-DB22-4BDE-AEEA-9C153BBC12A1}" srcOrd="1" destOrd="0" parTransId="{E519C88E-3597-4FFE-8575-79092DA38B39}" sibTransId="{FE0208B9-9C9F-4F73-9A2C-03143E200482}"/>
    <dgm:cxn modelId="{46BDE1C6-7666-4CA5-AF72-B55AD247EA82}" type="presOf" srcId="{DF72C3FA-D7C2-4EED-9CA2-C459E636E901}" destId="{4B97CDB1-AD31-4531-8BB5-A649FC0943D6}" srcOrd="0" destOrd="0" presId="urn:microsoft.com/office/officeart/2005/8/layout/process1"/>
    <dgm:cxn modelId="{5BF2A9D6-859D-422F-AA9D-D2F6351ED8AC}" type="presOf" srcId="{F5ABCD88-96CC-47C5-9EC1-12025C155D92}" destId="{5BF54664-7823-4B02-80B0-4D675DBDA8E5}" srcOrd="0" destOrd="0" presId="urn:microsoft.com/office/officeart/2005/8/layout/process1"/>
    <dgm:cxn modelId="{23189357-90E7-42BC-BFB0-D3CFB1F8D136}" srcId="{0B408E2F-FBA3-4BFA-903E-AF742B7CE335}" destId="{F5ABCD88-96CC-47C5-9EC1-12025C155D92}" srcOrd="0" destOrd="0" parTransId="{FB4E367B-D750-46B4-AD0A-AEC79FF6DA1A}" sibTransId="{DF72C3FA-D7C2-4EED-9CA2-C459E636E901}"/>
    <dgm:cxn modelId="{557BEBA6-509C-42D5-8DFF-E97C89DD77F9}" type="presParOf" srcId="{3C2A03C0-F372-4D5B-BF35-12EFF684868C}" destId="{5BF54664-7823-4B02-80B0-4D675DBDA8E5}" srcOrd="0" destOrd="0" presId="urn:microsoft.com/office/officeart/2005/8/layout/process1"/>
    <dgm:cxn modelId="{9B7FAB23-F41D-44EA-A0D1-518EADC91293}" type="presParOf" srcId="{3C2A03C0-F372-4D5B-BF35-12EFF684868C}" destId="{4B97CDB1-AD31-4531-8BB5-A649FC0943D6}" srcOrd="1" destOrd="0" presId="urn:microsoft.com/office/officeart/2005/8/layout/process1"/>
    <dgm:cxn modelId="{BDB1AB18-0582-402A-8089-D4519387C844}" type="presParOf" srcId="{4B97CDB1-AD31-4531-8BB5-A649FC0943D6}" destId="{557EEC06-08C9-45BB-A6F2-0DD6046A601E}" srcOrd="0" destOrd="0" presId="urn:microsoft.com/office/officeart/2005/8/layout/process1"/>
    <dgm:cxn modelId="{BB19DD54-34FB-4024-B50D-73F779821FF3}" type="presParOf" srcId="{3C2A03C0-F372-4D5B-BF35-12EFF684868C}" destId="{EBABEF6B-813B-4A8E-BE66-DAC0E2DB27F9}" srcOrd="2" destOrd="0" presId="urn:microsoft.com/office/officeart/2005/8/layout/process1"/>
    <dgm:cxn modelId="{80934DBB-5690-4829-998D-7813BDC60FAC}" type="presParOf" srcId="{3C2A03C0-F372-4D5B-BF35-12EFF684868C}" destId="{42393CB9-44A2-4950-B58C-42977E512EA9}" srcOrd="3" destOrd="0" presId="urn:microsoft.com/office/officeart/2005/8/layout/process1"/>
    <dgm:cxn modelId="{C156D977-6C5B-4B8B-9FE2-F6667059D9E1}" type="presParOf" srcId="{42393CB9-44A2-4950-B58C-42977E512EA9}" destId="{96E396A1-51FB-46FE-A07E-2FD72504A233}" srcOrd="0" destOrd="0" presId="urn:microsoft.com/office/officeart/2005/8/layout/process1"/>
    <dgm:cxn modelId="{2AA6E807-2178-4342-A312-6C7DC349361B}" type="presParOf" srcId="{3C2A03C0-F372-4D5B-BF35-12EFF684868C}" destId="{7873B5BD-6BCB-46C4-BFEA-A9790E765E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5D8D7-E560-476B-B606-5A50F1EEC29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167D1-B237-4C0F-BCA4-ED3ADB1B6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ПРОВЕДЕНИЯ ГИА-9 </a:t>
          </a:r>
        </a:p>
        <a:p>
          <a:r>
            <a:rPr lang="ru-RU" dirty="0" smtClean="0">
              <a:solidFill>
                <a:schemeClr val="tx1"/>
              </a:solidFill>
            </a:rPr>
            <a:t>в 2021 году</a:t>
          </a:r>
          <a:endParaRPr lang="ru-RU" dirty="0">
            <a:solidFill>
              <a:schemeClr val="tx1"/>
            </a:solidFill>
          </a:endParaRPr>
        </a:p>
      </dgm:t>
    </dgm:pt>
    <dgm:pt modelId="{CCC14DD9-47D0-4D7B-A049-B9EAF8B9B0FD}" type="parTrans" cxnId="{1DA35967-DE71-4E13-BC35-E3AC39A313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7B2802-9A2B-430A-A773-63CE2791368C}" type="sibTrans" cxnId="{1DA35967-DE71-4E13-BC35-E3AC39A313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C1372A-3827-4396-9F39-6C0EDDA84C7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ОГЭ </a:t>
          </a:r>
        </a:p>
        <a:p>
          <a:r>
            <a:rPr lang="ru-RU" b="1" dirty="0" smtClean="0">
              <a:solidFill>
                <a:srgbClr val="FF0000"/>
              </a:solidFill>
            </a:rPr>
            <a:t>(русский язык и математика)</a:t>
          </a:r>
        </a:p>
      </dgm:t>
    </dgm:pt>
    <dgm:pt modelId="{14451A7E-D8C3-4A65-8421-85A1799CF160}" type="parTrans" cxnId="{48DA32BC-79C4-40C2-98F4-9EDB563CD4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BEBF8F-24F3-4788-A9C5-7A0D5527ECF1}" type="sibTrans" cxnId="{48DA32BC-79C4-40C2-98F4-9EDB563CD4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659D1B-4604-45C9-9BF1-10D5536899EC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ГВЭ (русский язык и математика)</a:t>
          </a:r>
        </a:p>
        <a:p>
          <a:r>
            <a:rPr lang="ru-RU" b="1" i="1" dirty="0" smtClean="0">
              <a:solidFill>
                <a:schemeClr val="tx1"/>
              </a:solidFill>
            </a:rPr>
            <a:t>Для обучающихся с ОВЗ (инвалидов), выбравших данную форму и предоставивших соответствующие </a:t>
          </a:r>
          <a:r>
            <a:rPr lang="ru-RU" b="1" i="1" dirty="0" err="1" smtClean="0">
              <a:solidFill>
                <a:schemeClr val="tx1"/>
              </a:solidFill>
            </a:rPr>
            <a:t>документы+УФСИН</a:t>
          </a:r>
          <a:endParaRPr lang="ru-RU" b="1" i="1" dirty="0">
            <a:solidFill>
              <a:schemeClr val="tx1"/>
            </a:solidFill>
          </a:endParaRPr>
        </a:p>
      </dgm:t>
    </dgm:pt>
    <dgm:pt modelId="{A6156828-AC7C-42ED-AAB0-8000484B6B72}" type="parTrans" cxnId="{CBCF4FD5-5CE9-40CA-BC8F-BA2367DF4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FF5BCC-54A5-44F7-8DDA-BD282A26A27E}" type="sibTrans" cxnId="{CBCF4FD5-5CE9-40CA-BC8F-BA2367DF4F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6EE1B5-B5D1-42EA-A3F2-D2172773BD08}" type="pres">
      <dgm:prSet presAssocID="{FAB5D8D7-E560-476B-B606-5A50F1EEC2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FB42E-76CA-4E3E-90F9-F9564AA9657F}" type="pres">
      <dgm:prSet presAssocID="{379167D1-B237-4C0F-BCA4-ED3ADB1B62B6}" presName="roof" presStyleLbl="dkBgShp" presStyleIdx="0" presStyleCnt="2"/>
      <dgm:spPr/>
      <dgm:t>
        <a:bodyPr/>
        <a:lstStyle/>
        <a:p>
          <a:endParaRPr lang="ru-RU"/>
        </a:p>
      </dgm:t>
    </dgm:pt>
    <dgm:pt modelId="{0C9DC401-0DC6-49EB-B6D5-A9DF28CAB2B6}" type="pres">
      <dgm:prSet presAssocID="{379167D1-B237-4C0F-BCA4-ED3ADB1B62B6}" presName="pillars" presStyleCnt="0"/>
      <dgm:spPr/>
    </dgm:pt>
    <dgm:pt modelId="{124E23F7-A961-4822-A267-D725777F440B}" type="pres">
      <dgm:prSet presAssocID="{379167D1-B237-4C0F-BCA4-ED3ADB1B62B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05CCC-F168-4B84-BEA9-F40A9740D440}" type="pres">
      <dgm:prSet presAssocID="{32659D1B-4604-45C9-9BF1-10D5536899E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434AA-120C-45EC-BE88-BAFB7CF195C1}" type="pres">
      <dgm:prSet presAssocID="{379167D1-B237-4C0F-BCA4-ED3ADB1B62B6}" presName="base" presStyleLbl="dkBgShp" presStyleIdx="1" presStyleCnt="2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CBCF4FD5-5CE9-40CA-BC8F-BA2367DF4F23}" srcId="{379167D1-B237-4C0F-BCA4-ED3ADB1B62B6}" destId="{32659D1B-4604-45C9-9BF1-10D5536899EC}" srcOrd="1" destOrd="0" parTransId="{A6156828-AC7C-42ED-AAB0-8000484B6B72}" sibTransId="{C9FF5BCC-54A5-44F7-8DDA-BD282A26A27E}"/>
    <dgm:cxn modelId="{48DA32BC-79C4-40C2-98F4-9EDB563CD4DE}" srcId="{379167D1-B237-4C0F-BCA4-ED3ADB1B62B6}" destId="{12C1372A-3827-4396-9F39-6C0EDDA84C76}" srcOrd="0" destOrd="0" parTransId="{14451A7E-D8C3-4A65-8421-85A1799CF160}" sibTransId="{97BEBF8F-24F3-4788-A9C5-7A0D5527ECF1}"/>
    <dgm:cxn modelId="{A10A44FF-34B3-4458-A31F-A7ABD830B53F}" type="presOf" srcId="{32659D1B-4604-45C9-9BF1-10D5536899EC}" destId="{DA205CCC-F168-4B84-BEA9-F40A9740D440}" srcOrd="0" destOrd="0" presId="urn:microsoft.com/office/officeart/2005/8/layout/hList3"/>
    <dgm:cxn modelId="{EC6D5ED1-98C5-49C0-9316-1C36A2F4C438}" type="presOf" srcId="{379167D1-B237-4C0F-BCA4-ED3ADB1B62B6}" destId="{B03FB42E-76CA-4E3E-90F9-F9564AA9657F}" srcOrd="0" destOrd="0" presId="urn:microsoft.com/office/officeart/2005/8/layout/hList3"/>
    <dgm:cxn modelId="{1DA35967-DE71-4E13-BC35-E3AC39A31386}" srcId="{FAB5D8D7-E560-476B-B606-5A50F1EEC294}" destId="{379167D1-B237-4C0F-BCA4-ED3ADB1B62B6}" srcOrd="0" destOrd="0" parTransId="{CCC14DD9-47D0-4D7B-A049-B9EAF8B9B0FD}" sibTransId="{8F7B2802-9A2B-430A-A773-63CE2791368C}"/>
    <dgm:cxn modelId="{2BAB1666-8ACB-46FB-BBFA-1C6B70304DAF}" type="presOf" srcId="{FAB5D8D7-E560-476B-B606-5A50F1EEC294}" destId="{2D6EE1B5-B5D1-42EA-A3F2-D2172773BD08}" srcOrd="0" destOrd="0" presId="urn:microsoft.com/office/officeart/2005/8/layout/hList3"/>
    <dgm:cxn modelId="{9A5DFA4A-ED52-4605-910C-4C4A74F9D33B}" type="presOf" srcId="{12C1372A-3827-4396-9F39-6C0EDDA84C76}" destId="{124E23F7-A961-4822-A267-D725777F440B}" srcOrd="0" destOrd="0" presId="urn:microsoft.com/office/officeart/2005/8/layout/hList3"/>
    <dgm:cxn modelId="{E331AC70-B0B7-457C-A013-CBC8D27B42B4}" type="presParOf" srcId="{2D6EE1B5-B5D1-42EA-A3F2-D2172773BD08}" destId="{B03FB42E-76CA-4E3E-90F9-F9564AA9657F}" srcOrd="0" destOrd="0" presId="urn:microsoft.com/office/officeart/2005/8/layout/hList3"/>
    <dgm:cxn modelId="{598332CB-9EA6-4E9B-9A1E-F40A0F452944}" type="presParOf" srcId="{2D6EE1B5-B5D1-42EA-A3F2-D2172773BD08}" destId="{0C9DC401-0DC6-49EB-B6D5-A9DF28CAB2B6}" srcOrd="1" destOrd="0" presId="urn:microsoft.com/office/officeart/2005/8/layout/hList3"/>
    <dgm:cxn modelId="{1DCD3638-7045-4E51-B9E5-08ACBA58E82E}" type="presParOf" srcId="{0C9DC401-0DC6-49EB-B6D5-A9DF28CAB2B6}" destId="{124E23F7-A961-4822-A267-D725777F440B}" srcOrd="0" destOrd="0" presId="urn:microsoft.com/office/officeart/2005/8/layout/hList3"/>
    <dgm:cxn modelId="{03BE9E5C-BA2B-4F97-AE81-F3D61A6BA612}" type="presParOf" srcId="{0C9DC401-0DC6-49EB-B6D5-A9DF28CAB2B6}" destId="{DA205CCC-F168-4B84-BEA9-F40A9740D440}" srcOrd="1" destOrd="0" presId="urn:microsoft.com/office/officeart/2005/8/layout/hList3"/>
    <dgm:cxn modelId="{6E5F6244-F1F9-4758-A6D5-BC59155BD6B5}" type="presParOf" srcId="{2D6EE1B5-B5D1-42EA-A3F2-D2172773BD08}" destId="{E87434AA-120C-45EC-BE88-BAFB7CF195C1}" srcOrd="2" destOrd="0" presId="urn:microsoft.com/office/officeart/2005/8/layout/hList3"/>
  </dgm:cxnLst>
  <dgm:bg>
    <a:solidFill>
      <a:schemeClr val="accent1">
        <a:lumMod val="40000"/>
        <a:lumOff val="60000"/>
      </a:schemeClr>
    </a:solidFill>
  </dgm:bg>
  <dgm:whole>
    <a:ln w="0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408E2F-FBA3-4BFA-903E-AF742B7CE3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5ABCD88-96CC-47C5-9EC1-12025C155D92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tx1"/>
              </a:solidFill>
            </a:rPr>
            <a:t>Тиражирование </a:t>
          </a:r>
          <a:r>
            <a:rPr lang="ru-RU" sz="1700" b="1" dirty="0" smtClean="0">
              <a:solidFill>
                <a:srgbClr val="C00000"/>
              </a:solidFill>
            </a:rPr>
            <a:t>бланков КР-9 и печать контрольного листа с указанием номера бланка №1 и варианта КИМ</a:t>
          </a:r>
        </a:p>
        <a:p>
          <a:r>
            <a:rPr lang="ru-RU" sz="2400" b="1" dirty="0" smtClean="0">
              <a:solidFill>
                <a:srgbClr val="C00000"/>
              </a:solidFill>
            </a:rPr>
            <a:t>в РЦМО</a:t>
          </a:r>
          <a:endParaRPr lang="ru-RU" sz="2400" b="1" dirty="0">
            <a:solidFill>
              <a:srgbClr val="C00000"/>
            </a:solidFill>
          </a:endParaRPr>
        </a:p>
      </dgm:t>
    </dgm:pt>
    <dgm:pt modelId="{FB4E367B-D750-46B4-AD0A-AEC79FF6DA1A}" type="parTrans" cxnId="{23189357-90E7-42BC-BFB0-D3CFB1F8D136}">
      <dgm:prSet/>
      <dgm:spPr/>
      <dgm:t>
        <a:bodyPr/>
        <a:lstStyle/>
        <a:p>
          <a:endParaRPr lang="ru-RU"/>
        </a:p>
      </dgm:t>
    </dgm:pt>
    <dgm:pt modelId="{DF72C3FA-D7C2-4EED-9CA2-C459E636E901}" type="sibTrans" cxnId="{23189357-90E7-42BC-BFB0-D3CFB1F8D136}">
      <dgm:prSet/>
      <dgm:spPr/>
      <dgm:t>
        <a:bodyPr/>
        <a:lstStyle/>
        <a:p>
          <a:endParaRPr lang="ru-RU"/>
        </a:p>
      </dgm:t>
    </dgm:pt>
    <dgm:pt modelId="{3D3FD420-DB22-4BDE-AEEA-9C153BBC12A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Передача </a:t>
          </a:r>
          <a:r>
            <a:rPr lang="ru-RU" sz="1800" b="1" dirty="0" smtClean="0">
              <a:solidFill>
                <a:srgbClr val="C00000"/>
              </a:solidFill>
            </a:rPr>
            <a:t>зашифрованных архивов </a:t>
          </a:r>
          <a:r>
            <a:rPr lang="ru-RU" sz="1800" dirty="0" smtClean="0">
              <a:solidFill>
                <a:schemeClr val="tx1"/>
              </a:solidFill>
            </a:rPr>
            <a:t>с КИМ КР-9 осуществляется </a:t>
          </a:r>
          <a:r>
            <a:rPr lang="ru-RU" sz="1800" b="1" dirty="0" smtClean="0">
              <a:solidFill>
                <a:srgbClr val="C00000"/>
              </a:solidFill>
            </a:rPr>
            <a:t>РЦМО +выдача распечатанных бланков ГВЭ</a:t>
          </a:r>
        </a:p>
        <a:p>
          <a:r>
            <a:rPr lang="ru-RU" sz="1800" b="1" dirty="0" smtClean="0">
              <a:solidFill>
                <a:schemeClr val="tx1"/>
              </a:solidFill>
            </a:rPr>
            <a:t>(накануне дня КР-9)</a:t>
          </a:r>
          <a:endParaRPr lang="ru-RU" sz="1800" b="1" dirty="0">
            <a:solidFill>
              <a:schemeClr val="tx1"/>
            </a:solidFill>
          </a:endParaRPr>
        </a:p>
      </dgm:t>
    </dgm:pt>
    <dgm:pt modelId="{E519C88E-3597-4FFE-8575-79092DA38B39}" type="parTrans" cxnId="{C622D45D-E57E-4118-95F7-A1FA0BC5230F}">
      <dgm:prSet/>
      <dgm:spPr/>
      <dgm:t>
        <a:bodyPr/>
        <a:lstStyle/>
        <a:p>
          <a:endParaRPr lang="ru-RU"/>
        </a:p>
      </dgm:t>
    </dgm:pt>
    <dgm:pt modelId="{FE0208B9-9C9F-4F73-9A2C-03143E200482}" type="sibTrans" cxnId="{C622D45D-E57E-4118-95F7-A1FA0BC5230F}">
      <dgm:prSet/>
      <dgm:spPr/>
      <dgm:t>
        <a:bodyPr/>
        <a:lstStyle/>
        <a:p>
          <a:endParaRPr lang="ru-RU"/>
        </a:p>
      </dgm:t>
    </dgm:pt>
    <dgm:pt modelId="{0196B549-0BC6-4F48-8E71-7EFAAFE1D8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Места проведения КР-9 </a:t>
          </a:r>
          <a:r>
            <a:rPr lang="ru-RU" sz="1800" b="1" dirty="0" smtClean="0">
              <a:solidFill>
                <a:schemeClr val="tx1"/>
              </a:solidFill>
            </a:rPr>
            <a:t>должны быть оборудованы компьютерами (ноутбуками) с подключенными принтерами для тиражирования КИМ КР-9</a:t>
          </a:r>
          <a:endParaRPr lang="ru-RU" sz="1800" b="1" dirty="0">
            <a:solidFill>
              <a:schemeClr val="tx1"/>
            </a:solidFill>
          </a:endParaRPr>
        </a:p>
      </dgm:t>
    </dgm:pt>
    <dgm:pt modelId="{C16A9BB5-5AB3-4B13-AE6E-9AE003E016D6}" type="parTrans" cxnId="{E834E89F-2B9F-4B93-B7EF-C414A7AF4BB5}">
      <dgm:prSet/>
      <dgm:spPr/>
      <dgm:t>
        <a:bodyPr/>
        <a:lstStyle/>
        <a:p>
          <a:endParaRPr lang="ru-RU"/>
        </a:p>
      </dgm:t>
    </dgm:pt>
    <dgm:pt modelId="{38CB7ED0-6941-4D90-9FD5-7DEC1DBF5C94}" type="sibTrans" cxnId="{E834E89F-2B9F-4B93-B7EF-C414A7AF4BB5}">
      <dgm:prSet/>
      <dgm:spPr/>
      <dgm:t>
        <a:bodyPr/>
        <a:lstStyle/>
        <a:p>
          <a:endParaRPr lang="ru-RU"/>
        </a:p>
      </dgm:t>
    </dgm:pt>
    <dgm:pt modelId="{3C2A03C0-F372-4D5B-BF35-12EFF684868C}" type="pres">
      <dgm:prSet presAssocID="{0B408E2F-FBA3-4BFA-903E-AF742B7CE335}" presName="Name0" presStyleCnt="0">
        <dgm:presLayoutVars>
          <dgm:dir/>
          <dgm:resizeHandles val="exact"/>
        </dgm:presLayoutVars>
      </dgm:prSet>
      <dgm:spPr/>
    </dgm:pt>
    <dgm:pt modelId="{5BF54664-7823-4B02-80B0-4D675DBDA8E5}" type="pres">
      <dgm:prSet presAssocID="{F5ABCD88-96CC-47C5-9EC1-12025C155D92}" presName="node" presStyleLbl="node1" presStyleIdx="0" presStyleCnt="3" custScaleX="139281" custScaleY="152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CDB1-AD31-4531-8BB5-A649FC0943D6}" type="pres">
      <dgm:prSet presAssocID="{DF72C3FA-D7C2-4EED-9CA2-C459E636E90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7EEC06-08C9-45BB-A6F2-0DD6046A601E}" type="pres">
      <dgm:prSet presAssocID="{DF72C3FA-D7C2-4EED-9CA2-C459E636E90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ABEF6B-813B-4A8E-BE66-DAC0E2DB27F9}" type="pres">
      <dgm:prSet presAssocID="{3D3FD420-DB22-4BDE-AEEA-9C153BBC12A1}" presName="node" presStyleLbl="node1" presStyleIdx="1" presStyleCnt="3" custScaleX="148176" custScaleY="15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93CB9-44A2-4950-B58C-42977E512EA9}" type="pres">
      <dgm:prSet presAssocID="{FE0208B9-9C9F-4F73-9A2C-03143E2004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6E396A1-51FB-46FE-A07E-2FD72504A233}" type="pres">
      <dgm:prSet presAssocID="{FE0208B9-9C9F-4F73-9A2C-03143E2004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873B5BD-6BCB-46C4-BFEA-A9790E765E44}" type="pres">
      <dgm:prSet presAssocID="{0196B549-0BC6-4F48-8E71-7EFAAFE1D81E}" presName="node" presStyleLbl="node1" presStyleIdx="2" presStyleCnt="3" custScaleX="136497" custScaleY="150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61D0A-DBFE-491F-8D54-6DB9C5FA15E7}" type="presOf" srcId="{3D3FD420-DB22-4BDE-AEEA-9C153BBC12A1}" destId="{EBABEF6B-813B-4A8E-BE66-DAC0E2DB27F9}" srcOrd="0" destOrd="0" presId="urn:microsoft.com/office/officeart/2005/8/layout/process1"/>
    <dgm:cxn modelId="{4C208AF4-CBDE-49D5-AE92-963A4B9E2FF5}" type="presOf" srcId="{FE0208B9-9C9F-4F73-9A2C-03143E200482}" destId="{42393CB9-44A2-4950-B58C-42977E512EA9}" srcOrd="0" destOrd="0" presId="urn:microsoft.com/office/officeart/2005/8/layout/process1"/>
    <dgm:cxn modelId="{E2EA9693-86AC-4D8A-BD1E-A8369C5DE300}" type="presOf" srcId="{DF72C3FA-D7C2-4EED-9CA2-C459E636E901}" destId="{557EEC06-08C9-45BB-A6F2-0DD6046A601E}" srcOrd="1" destOrd="0" presId="urn:microsoft.com/office/officeart/2005/8/layout/process1"/>
    <dgm:cxn modelId="{8CA1E72B-19D7-40D2-BEFE-FCA68D8EFC48}" type="presOf" srcId="{0B408E2F-FBA3-4BFA-903E-AF742B7CE335}" destId="{3C2A03C0-F372-4D5B-BF35-12EFF684868C}" srcOrd="0" destOrd="0" presId="urn:microsoft.com/office/officeart/2005/8/layout/process1"/>
    <dgm:cxn modelId="{A49817A4-7B21-405B-A5A5-DC0129826AA7}" type="presOf" srcId="{FE0208B9-9C9F-4F73-9A2C-03143E200482}" destId="{96E396A1-51FB-46FE-A07E-2FD72504A233}" srcOrd="1" destOrd="0" presId="urn:microsoft.com/office/officeart/2005/8/layout/process1"/>
    <dgm:cxn modelId="{F4AE0B0C-99DE-4D67-8D7E-6E06B6996F03}" type="presOf" srcId="{0196B549-0BC6-4F48-8E71-7EFAAFE1D81E}" destId="{7873B5BD-6BCB-46C4-BFEA-A9790E765E44}" srcOrd="0" destOrd="0" presId="urn:microsoft.com/office/officeart/2005/8/layout/process1"/>
    <dgm:cxn modelId="{E834E89F-2B9F-4B93-B7EF-C414A7AF4BB5}" srcId="{0B408E2F-FBA3-4BFA-903E-AF742B7CE335}" destId="{0196B549-0BC6-4F48-8E71-7EFAAFE1D81E}" srcOrd="2" destOrd="0" parTransId="{C16A9BB5-5AB3-4B13-AE6E-9AE003E016D6}" sibTransId="{38CB7ED0-6941-4D90-9FD5-7DEC1DBF5C94}"/>
    <dgm:cxn modelId="{C622D45D-E57E-4118-95F7-A1FA0BC5230F}" srcId="{0B408E2F-FBA3-4BFA-903E-AF742B7CE335}" destId="{3D3FD420-DB22-4BDE-AEEA-9C153BBC12A1}" srcOrd="1" destOrd="0" parTransId="{E519C88E-3597-4FFE-8575-79092DA38B39}" sibTransId="{FE0208B9-9C9F-4F73-9A2C-03143E200482}"/>
    <dgm:cxn modelId="{46BDE1C6-7666-4CA5-AF72-B55AD247EA82}" type="presOf" srcId="{DF72C3FA-D7C2-4EED-9CA2-C459E636E901}" destId="{4B97CDB1-AD31-4531-8BB5-A649FC0943D6}" srcOrd="0" destOrd="0" presId="urn:microsoft.com/office/officeart/2005/8/layout/process1"/>
    <dgm:cxn modelId="{5BF2A9D6-859D-422F-AA9D-D2F6351ED8AC}" type="presOf" srcId="{F5ABCD88-96CC-47C5-9EC1-12025C155D92}" destId="{5BF54664-7823-4B02-80B0-4D675DBDA8E5}" srcOrd="0" destOrd="0" presId="urn:microsoft.com/office/officeart/2005/8/layout/process1"/>
    <dgm:cxn modelId="{23189357-90E7-42BC-BFB0-D3CFB1F8D136}" srcId="{0B408E2F-FBA3-4BFA-903E-AF742B7CE335}" destId="{F5ABCD88-96CC-47C5-9EC1-12025C155D92}" srcOrd="0" destOrd="0" parTransId="{FB4E367B-D750-46B4-AD0A-AEC79FF6DA1A}" sibTransId="{DF72C3FA-D7C2-4EED-9CA2-C459E636E901}"/>
    <dgm:cxn modelId="{557BEBA6-509C-42D5-8DFF-E97C89DD77F9}" type="presParOf" srcId="{3C2A03C0-F372-4D5B-BF35-12EFF684868C}" destId="{5BF54664-7823-4B02-80B0-4D675DBDA8E5}" srcOrd="0" destOrd="0" presId="urn:microsoft.com/office/officeart/2005/8/layout/process1"/>
    <dgm:cxn modelId="{9B7FAB23-F41D-44EA-A0D1-518EADC91293}" type="presParOf" srcId="{3C2A03C0-F372-4D5B-BF35-12EFF684868C}" destId="{4B97CDB1-AD31-4531-8BB5-A649FC0943D6}" srcOrd="1" destOrd="0" presId="urn:microsoft.com/office/officeart/2005/8/layout/process1"/>
    <dgm:cxn modelId="{BDB1AB18-0582-402A-8089-D4519387C844}" type="presParOf" srcId="{4B97CDB1-AD31-4531-8BB5-A649FC0943D6}" destId="{557EEC06-08C9-45BB-A6F2-0DD6046A601E}" srcOrd="0" destOrd="0" presId="urn:microsoft.com/office/officeart/2005/8/layout/process1"/>
    <dgm:cxn modelId="{BB19DD54-34FB-4024-B50D-73F779821FF3}" type="presParOf" srcId="{3C2A03C0-F372-4D5B-BF35-12EFF684868C}" destId="{EBABEF6B-813B-4A8E-BE66-DAC0E2DB27F9}" srcOrd="2" destOrd="0" presId="urn:microsoft.com/office/officeart/2005/8/layout/process1"/>
    <dgm:cxn modelId="{80934DBB-5690-4829-998D-7813BDC60FAC}" type="presParOf" srcId="{3C2A03C0-F372-4D5B-BF35-12EFF684868C}" destId="{42393CB9-44A2-4950-B58C-42977E512EA9}" srcOrd="3" destOrd="0" presId="urn:microsoft.com/office/officeart/2005/8/layout/process1"/>
    <dgm:cxn modelId="{C156D977-6C5B-4B8B-9FE2-F6667059D9E1}" type="presParOf" srcId="{42393CB9-44A2-4950-B58C-42977E512EA9}" destId="{96E396A1-51FB-46FE-A07E-2FD72504A233}" srcOrd="0" destOrd="0" presId="urn:microsoft.com/office/officeart/2005/8/layout/process1"/>
    <dgm:cxn modelId="{2AA6E807-2178-4342-A312-6C7DC349361B}" type="presParOf" srcId="{3C2A03C0-F372-4D5B-BF35-12EFF684868C}" destId="{7873B5BD-6BCB-46C4-BFEA-A9790E765E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408E2F-FBA3-4BFA-903E-AF742B7CE3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BCD88-96CC-47C5-9EC1-12025C155D9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В 08:30 РЦМО </a:t>
          </a:r>
          <a:r>
            <a:rPr lang="ru-RU" dirty="0" smtClean="0">
              <a:solidFill>
                <a:schemeClr val="tx1"/>
              </a:solidFill>
            </a:rPr>
            <a:t>передает ответственным от ТУ пароли к КИМ КР-9.</a:t>
          </a:r>
        </a:p>
        <a:p>
          <a:r>
            <a:rPr lang="ru-RU" b="1" dirty="0" smtClean="0">
              <a:solidFill>
                <a:srgbClr val="C00000"/>
              </a:solidFill>
            </a:rPr>
            <a:t>Ответственные от ТУ </a:t>
          </a:r>
          <a:r>
            <a:rPr lang="ru-RU" b="1" dirty="0" smtClean="0">
              <a:solidFill>
                <a:schemeClr val="tx1"/>
              </a:solidFill>
            </a:rPr>
            <a:t>передают указанную информацию в места проведения КР-9</a:t>
          </a:r>
          <a:endParaRPr lang="ru-RU" b="1" dirty="0">
            <a:solidFill>
              <a:srgbClr val="C00000"/>
            </a:solidFill>
          </a:endParaRPr>
        </a:p>
      </dgm:t>
    </dgm:pt>
    <dgm:pt modelId="{FB4E367B-D750-46B4-AD0A-AEC79FF6DA1A}" type="parTrans" cxnId="{23189357-90E7-42BC-BFB0-D3CFB1F8D136}">
      <dgm:prSet/>
      <dgm:spPr/>
      <dgm:t>
        <a:bodyPr/>
        <a:lstStyle/>
        <a:p>
          <a:endParaRPr lang="ru-RU"/>
        </a:p>
      </dgm:t>
    </dgm:pt>
    <dgm:pt modelId="{DF72C3FA-D7C2-4EED-9CA2-C459E636E901}" type="sibTrans" cxnId="{23189357-90E7-42BC-BFB0-D3CFB1F8D136}">
      <dgm:prSet/>
      <dgm:spPr/>
      <dgm:t>
        <a:bodyPr/>
        <a:lstStyle/>
        <a:p>
          <a:endParaRPr lang="ru-RU"/>
        </a:p>
      </dgm:t>
    </dgm:pt>
    <dgm:pt modelId="{3D3FD420-DB22-4BDE-AEEA-9C153BBC12A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Печать КР-9 + комплектование КИМ </a:t>
          </a:r>
          <a:r>
            <a:rPr lang="ru-RU" sz="1800" b="1" dirty="0" smtClean="0">
              <a:solidFill>
                <a:schemeClr val="tx1"/>
              </a:solidFill>
            </a:rPr>
            <a:t>с полученными из РЦМО бланками КР-9</a:t>
          </a:r>
        </a:p>
        <a:p>
          <a:r>
            <a:rPr lang="ru-RU" sz="1800" b="1" dirty="0" smtClean="0">
              <a:solidFill>
                <a:srgbClr val="C00000"/>
              </a:solidFill>
            </a:rPr>
            <a:t>Не позднее 10:00</a:t>
          </a:r>
          <a:endParaRPr lang="ru-RU" sz="1800" b="1" dirty="0">
            <a:solidFill>
              <a:srgbClr val="C00000"/>
            </a:solidFill>
          </a:endParaRPr>
        </a:p>
      </dgm:t>
    </dgm:pt>
    <dgm:pt modelId="{E519C88E-3597-4FFE-8575-79092DA38B39}" type="parTrans" cxnId="{C622D45D-E57E-4118-95F7-A1FA0BC5230F}">
      <dgm:prSet/>
      <dgm:spPr/>
      <dgm:t>
        <a:bodyPr/>
        <a:lstStyle/>
        <a:p>
          <a:endParaRPr lang="ru-RU"/>
        </a:p>
      </dgm:t>
    </dgm:pt>
    <dgm:pt modelId="{FE0208B9-9C9F-4F73-9A2C-03143E200482}" type="sibTrans" cxnId="{C622D45D-E57E-4118-95F7-A1FA0BC5230F}">
      <dgm:prSet/>
      <dgm:spPr/>
      <dgm:t>
        <a:bodyPr/>
        <a:lstStyle/>
        <a:p>
          <a:endParaRPr lang="ru-RU"/>
        </a:p>
      </dgm:t>
    </dgm:pt>
    <dgm:pt modelId="{0196B549-0BC6-4F48-8E71-7EFAAFE1D81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Выдача комплектов ЭМ участникам</a:t>
          </a:r>
          <a:endParaRPr lang="ru-RU" sz="1800" b="0" dirty="0">
            <a:solidFill>
              <a:schemeClr val="tx1"/>
            </a:solidFill>
          </a:endParaRPr>
        </a:p>
      </dgm:t>
    </dgm:pt>
    <dgm:pt modelId="{C16A9BB5-5AB3-4B13-AE6E-9AE003E016D6}" type="parTrans" cxnId="{E834E89F-2B9F-4B93-B7EF-C414A7AF4BB5}">
      <dgm:prSet/>
      <dgm:spPr/>
      <dgm:t>
        <a:bodyPr/>
        <a:lstStyle/>
        <a:p>
          <a:endParaRPr lang="ru-RU"/>
        </a:p>
      </dgm:t>
    </dgm:pt>
    <dgm:pt modelId="{38CB7ED0-6941-4D90-9FD5-7DEC1DBF5C94}" type="sibTrans" cxnId="{E834E89F-2B9F-4B93-B7EF-C414A7AF4BB5}">
      <dgm:prSet/>
      <dgm:spPr/>
      <dgm:t>
        <a:bodyPr/>
        <a:lstStyle/>
        <a:p>
          <a:endParaRPr lang="ru-RU"/>
        </a:p>
      </dgm:t>
    </dgm:pt>
    <dgm:pt modelId="{3C2A03C0-F372-4D5B-BF35-12EFF684868C}" type="pres">
      <dgm:prSet presAssocID="{0B408E2F-FBA3-4BFA-903E-AF742B7CE3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F54664-7823-4B02-80B0-4D675DBDA8E5}" type="pres">
      <dgm:prSet presAssocID="{F5ABCD88-96CC-47C5-9EC1-12025C155D92}" presName="node" presStyleLbl="node1" presStyleIdx="0" presStyleCnt="3" custScaleX="165016" custScaleY="149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CDB1-AD31-4531-8BB5-A649FC0943D6}" type="pres">
      <dgm:prSet presAssocID="{DF72C3FA-D7C2-4EED-9CA2-C459E636E90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7EEC06-08C9-45BB-A6F2-0DD6046A601E}" type="pres">
      <dgm:prSet presAssocID="{DF72C3FA-D7C2-4EED-9CA2-C459E636E90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BABEF6B-813B-4A8E-BE66-DAC0E2DB27F9}" type="pres">
      <dgm:prSet presAssocID="{3D3FD420-DB22-4BDE-AEEA-9C153BBC12A1}" presName="node" presStyleLbl="node1" presStyleIdx="1" presStyleCnt="3" custScaleX="148176" custScaleY="14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93CB9-44A2-4950-B58C-42977E512EA9}" type="pres">
      <dgm:prSet presAssocID="{FE0208B9-9C9F-4F73-9A2C-03143E20048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6E396A1-51FB-46FE-A07E-2FD72504A233}" type="pres">
      <dgm:prSet presAssocID="{FE0208B9-9C9F-4F73-9A2C-03143E20048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873B5BD-6BCB-46C4-BFEA-A9790E765E44}" type="pres">
      <dgm:prSet presAssocID="{0196B549-0BC6-4F48-8E71-7EFAAFE1D81E}" presName="node" presStyleLbl="node1" presStyleIdx="2" presStyleCnt="3" custScaleX="136497" custScaleY="13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61D0A-DBFE-491F-8D54-6DB9C5FA15E7}" type="presOf" srcId="{3D3FD420-DB22-4BDE-AEEA-9C153BBC12A1}" destId="{EBABEF6B-813B-4A8E-BE66-DAC0E2DB27F9}" srcOrd="0" destOrd="0" presId="urn:microsoft.com/office/officeart/2005/8/layout/process1"/>
    <dgm:cxn modelId="{4C208AF4-CBDE-49D5-AE92-963A4B9E2FF5}" type="presOf" srcId="{FE0208B9-9C9F-4F73-9A2C-03143E200482}" destId="{42393CB9-44A2-4950-B58C-42977E512EA9}" srcOrd="0" destOrd="0" presId="urn:microsoft.com/office/officeart/2005/8/layout/process1"/>
    <dgm:cxn modelId="{E2EA9693-86AC-4D8A-BD1E-A8369C5DE300}" type="presOf" srcId="{DF72C3FA-D7C2-4EED-9CA2-C459E636E901}" destId="{557EEC06-08C9-45BB-A6F2-0DD6046A601E}" srcOrd="1" destOrd="0" presId="urn:microsoft.com/office/officeart/2005/8/layout/process1"/>
    <dgm:cxn modelId="{8CA1E72B-19D7-40D2-BEFE-FCA68D8EFC48}" type="presOf" srcId="{0B408E2F-FBA3-4BFA-903E-AF742B7CE335}" destId="{3C2A03C0-F372-4D5B-BF35-12EFF684868C}" srcOrd="0" destOrd="0" presId="urn:microsoft.com/office/officeart/2005/8/layout/process1"/>
    <dgm:cxn modelId="{A49817A4-7B21-405B-A5A5-DC0129826AA7}" type="presOf" srcId="{FE0208B9-9C9F-4F73-9A2C-03143E200482}" destId="{96E396A1-51FB-46FE-A07E-2FD72504A233}" srcOrd="1" destOrd="0" presId="urn:microsoft.com/office/officeart/2005/8/layout/process1"/>
    <dgm:cxn modelId="{F4AE0B0C-99DE-4D67-8D7E-6E06B6996F03}" type="presOf" srcId="{0196B549-0BC6-4F48-8E71-7EFAAFE1D81E}" destId="{7873B5BD-6BCB-46C4-BFEA-A9790E765E44}" srcOrd="0" destOrd="0" presId="urn:microsoft.com/office/officeart/2005/8/layout/process1"/>
    <dgm:cxn modelId="{E834E89F-2B9F-4B93-B7EF-C414A7AF4BB5}" srcId="{0B408E2F-FBA3-4BFA-903E-AF742B7CE335}" destId="{0196B549-0BC6-4F48-8E71-7EFAAFE1D81E}" srcOrd="2" destOrd="0" parTransId="{C16A9BB5-5AB3-4B13-AE6E-9AE003E016D6}" sibTransId="{38CB7ED0-6941-4D90-9FD5-7DEC1DBF5C94}"/>
    <dgm:cxn modelId="{C622D45D-E57E-4118-95F7-A1FA0BC5230F}" srcId="{0B408E2F-FBA3-4BFA-903E-AF742B7CE335}" destId="{3D3FD420-DB22-4BDE-AEEA-9C153BBC12A1}" srcOrd="1" destOrd="0" parTransId="{E519C88E-3597-4FFE-8575-79092DA38B39}" sibTransId="{FE0208B9-9C9F-4F73-9A2C-03143E200482}"/>
    <dgm:cxn modelId="{46BDE1C6-7666-4CA5-AF72-B55AD247EA82}" type="presOf" srcId="{DF72C3FA-D7C2-4EED-9CA2-C459E636E901}" destId="{4B97CDB1-AD31-4531-8BB5-A649FC0943D6}" srcOrd="0" destOrd="0" presId="urn:microsoft.com/office/officeart/2005/8/layout/process1"/>
    <dgm:cxn modelId="{5BF2A9D6-859D-422F-AA9D-D2F6351ED8AC}" type="presOf" srcId="{F5ABCD88-96CC-47C5-9EC1-12025C155D92}" destId="{5BF54664-7823-4B02-80B0-4D675DBDA8E5}" srcOrd="0" destOrd="0" presId="urn:microsoft.com/office/officeart/2005/8/layout/process1"/>
    <dgm:cxn modelId="{23189357-90E7-42BC-BFB0-D3CFB1F8D136}" srcId="{0B408E2F-FBA3-4BFA-903E-AF742B7CE335}" destId="{F5ABCD88-96CC-47C5-9EC1-12025C155D92}" srcOrd="0" destOrd="0" parTransId="{FB4E367B-D750-46B4-AD0A-AEC79FF6DA1A}" sibTransId="{DF72C3FA-D7C2-4EED-9CA2-C459E636E901}"/>
    <dgm:cxn modelId="{557BEBA6-509C-42D5-8DFF-E97C89DD77F9}" type="presParOf" srcId="{3C2A03C0-F372-4D5B-BF35-12EFF684868C}" destId="{5BF54664-7823-4B02-80B0-4D675DBDA8E5}" srcOrd="0" destOrd="0" presId="urn:microsoft.com/office/officeart/2005/8/layout/process1"/>
    <dgm:cxn modelId="{9B7FAB23-F41D-44EA-A0D1-518EADC91293}" type="presParOf" srcId="{3C2A03C0-F372-4D5B-BF35-12EFF684868C}" destId="{4B97CDB1-AD31-4531-8BB5-A649FC0943D6}" srcOrd="1" destOrd="0" presId="urn:microsoft.com/office/officeart/2005/8/layout/process1"/>
    <dgm:cxn modelId="{BDB1AB18-0582-402A-8089-D4519387C844}" type="presParOf" srcId="{4B97CDB1-AD31-4531-8BB5-A649FC0943D6}" destId="{557EEC06-08C9-45BB-A6F2-0DD6046A601E}" srcOrd="0" destOrd="0" presId="urn:microsoft.com/office/officeart/2005/8/layout/process1"/>
    <dgm:cxn modelId="{BB19DD54-34FB-4024-B50D-73F779821FF3}" type="presParOf" srcId="{3C2A03C0-F372-4D5B-BF35-12EFF684868C}" destId="{EBABEF6B-813B-4A8E-BE66-DAC0E2DB27F9}" srcOrd="2" destOrd="0" presId="urn:microsoft.com/office/officeart/2005/8/layout/process1"/>
    <dgm:cxn modelId="{80934DBB-5690-4829-998D-7813BDC60FAC}" type="presParOf" srcId="{3C2A03C0-F372-4D5B-BF35-12EFF684868C}" destId="{42393CB9-44A2-4950-B58C-42977E512EA9}" srcOrd="3" destOrd="0" presId="urn:microsoft.com/office/officeart/2005/8/layout/process1"/>
    <dgm:cxn modelId="{C156D977-6C5B-4B8B-9FE2-F6667059D9E1}" type="presParOf" srcId="{42393CB9-44A2-4950-B58C-42977E512EA9}" destId="{96E396A1-51FB-46FE-A07E-2FD72504A233}" srcOrd="0" destOrd="0" presId="urn:microsoft.com/office/officeart/2005/8/layout/process1"/>
    <dgm:cxn modelId="{2AA6E807-2178-4342-A312-6C7DC349361B}" type="presParOf" srcId="{3C2A03C0-F372-4D5B-BF35-12EFF684868C}" destId="{7873B5BD-6BCB-46C4-BFEA-A9790E765E4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B42E-76CA-4E3E-90F9-F9564AA9657F}">
      <dsp:nvSpPr>
        <dsp:cNvPr id="0" name=""/>
        <dsp:cNvSpPr/>
      </dsp:nvSpPr>
      <dsp:spPr>
        <a:xfrm>
          <a:off x="0" y="0"/>
          <a:ext cx="10648950" cy="15386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ФОРМЫ ПРОВЕДЕНИЯ ГИА-11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chemeClr val="tx1"/>
              </a:solidFill>
            </a:rPr>
            <a:t>в 2021 году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0" y="0"/>
        <a:ext cx="10648950" cy="1538605"/>
      </dsp:txXfrm>
    </dsp:sp>
    <dsp:sp modelId="{124E23F7-A961-4822-A267-D725777F440B}">
      <dsp:nvSpPr>
        <dsp:cNvPr id="0" name=""/>
        <dsp:cNvSpPr/>
      </dsp:nvSpPr>
      <dsp:spPr>
        <a:xfrm>
          <a:off x="5199" y="1538605"/>
          <a:ext cx="3546183" cy="32310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</a:rPr>
            <a:t>ЕГЭ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ДЛЯ ЛИЦ, ПЛАНИРУЮЩИХ ПОСТУПЛЕНИЕ В ВУЗы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5199" y="1538605"/>
        <a:ext cx="3546183" cy="3231070"/>
      </dsp:txXfrm>
    </dsp:sp>
    <dsp:sp modelId="{DA205CCC-F168-4B84-BEA9-F40A9740D440}">
      <dsp:nvSpPr>
        <dsp:cNvPr id="0" name=""/>
        <dsp:cNvSpPr/>
      </dsp:nvSpPr>
      <dsp:spPr>
        <a:xfrm>
          <a:off x="3551383" y="1538605"/>
          <a:ext cx="3546183" cy="32310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</a:rPr>
            <a:t>ГВЭ (традиционная форма)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Для обучающихся с ОВЗ (инвалидов), выбравших данную форму и предоставивших соответствующие </a:t>
          </a:r>
          <a:r>
            <a:rPr lang="ru-RU" sz="2300" b="1" i="1" kern="1200" dirty="0" err="1" smtClean="0">
              <a:solidFill>
                <a:schemeClr val="tx1"/>
              </a:solidFill>
            </a:rPr>
            <a:t>документы+УФСИН</a:t>
          </a:r>
          <a:endParaRPr lang="ru-RU" sz="2300" b="1" i="1" kern="1200" dirty="0">
            <a:solidFill>
              <a:schemeClr val="tx1"/>
            </a:solidFill>
          </a:endParaRPr>
        </a:p>
      </dsp:txBody>
      <dsp:txXfrm>
        <a:off x="3551383" y="1538605"/>
        <a:ext cx="3546183" cy="3231070"/>
      </dsp:txXfrm>
    </dsp:sp>
    <dsp:sp modelId="{68858191-89E0-42B7-A244-EAC77A448E90}">
      <dsp:nvSpPr>
        <dsp:cNvPr id="0" name=""/>
        <dsp:cNvSpPr/>
      </dsp:nvSpPr>
      <dsp:spPr>
        <a:xfrm>
          <a:off x="7097566" y="1538605"/>
          <a:ext cx="3546183" cy="323107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0000"/>
              </a:solidFill>
            </a:rPr>
            <a:t>ГВЭ («нетрадиционная форма» для аттестата)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</a:rPr>
            <a:t>ДЛЯ ЛИЦ, НЕ ПЛАНИРУЮЩИХ ПОСТУПЛЕНИЕ В ВУЗы (категории ВТГ или не завершившие среднее общее образование в предыдущие годы)</a:t>
          </a:r>
          <a:endParaRPr lang="ru-RU" sz="2300" b="1" i="1" kern="1200" dirty="0">
            <a:solidFill>
              <a:schemeClr val="tx1"/>
            </a:solidFill>
          </a:endParaRPr>
        </a:p>
      </dsp:txBody>
      <dsp:txXfrm>
        <a:off x="7097566" y="1538605"/>
        <a:ext cx="3546183" cy="3231070"/>
      </dsp:txXfrm>
    </dsp:sp>
    <dsp:sp modelId="{E87434AA-120C-45EC-BE88-BAFB7CF195C1}">
      <dsp:nvSpPr>
        <dsp:cNvPr id="0" name=""/>
        <dsp:cNvSpPr/>
      </dsp:nvSpPr>
      <dsp:spPr>
        <a:xfrm>
          <a:off x="0" y="4769676"/>
          <a:ext cx="10648950" cy="3590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D8487-F336-4493-9516-8610562F7ED2}">
      <dsp:nvSpPr>
        <dsp:cNvPr id="0" name=""/>
        <dsp:cNvSpPr/>
      </dsp:nvSpPr>
      <dsp:spPr>
        <a:xfrm>
          <a:off x="2569639" y="0"/>
          <a:ext cx="5290608" cy="529060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716F-1AB2-4A50-B7C0-B5402F276B22}">
      <dsp:nvSpPr>
        <dsp:cNvPr id="0" name=""/>
        <dsp:cNvSpPr/>
      </dsp:nvSpPr>
      <dsp:spPr>
        <a:xfrm>
          <a:off x="2942098" y="343889"/>
          <a:ext cx="2116243" cy="2116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Тиражирование бланков ГВЭ+КИМ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в РЦМО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3045404" y="447195"/>
        <a:ext cx="1909631" cy="1909631"/>
      </dsp:txXfrm>
    </dsp:sp>
    <dsp:sp modelId="{3F57C52B-518F-498D-8607-5528580C934E}">
      <dsp:nvSpPr>
        <dsp:cNvPr id="0" name=""/>
        <dsp:cNvSpPr/>
      </dsp:nvSpPr>
      <dsp:spPr>
        <a:xfrm>
          <a:off x="5428683" y="343889"/>
          <a:ext cx="2116243" cy="2116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Выдача материалов накануне экзамена</a:t>
          </a:r>
          <a:r>
            <a:rPr lang="ru-RU" sz="1700" kern="1200" dirty="0" smtClean="0"/>
            <a:t> </a:t>
          </a:r>
          <a:r>
            <a:rPr lang="ru-RU" sz="1700" b="1" kern="1200" dirty="0" smtClean="0">
              <a:solidFill>
                <a:schemeClr val="tx1"/>
              </a:solidFill>
            </a:rPr>
            <a:t>(согласно графику)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в РЦМО</a:t>
          </a:r>
          <a:endParaRPr lang="ru-RU" sz="2200" kern="1200" dirty="0"/>
        </a:p>
      </dsp:txBody>
      <dsp:txXfrm>
        <a:off x="5531989" y="447195"/>
        <a:ext cx="1909631" cy="1909631"/>
      </dsp:txXfrm>
    </dsp:sp>
    <dsp:sp modelId="{C856EE18-6020-4137-8F67-E41CB5BE0972}">
      <dsp:nvSpPr>
        <dsp:cNvPr id="0" name=""/>
        <dsp:cNvSpPr/>
      </dsp:nvSpPr>
      <dsp:spPr>
        <a:xfrm>
          <a:off x="2942098" y="2830475"/>
          <a:ext cx="2116243" cy="2116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Наличие принтеров в аудиториях ППЭ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НЕ ТРЕБУЕТСЯ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3045404" y="2933781"/>
        <a:ext cx="1909631" cy="1909631"/>
      </dsp:txXfrm>
    </dsp:sp>
    <dsp:sp modelId="{15B0A40E-6C53-4AEE-83BA-5030F890E2E5}">
      <dsp:nvSpPr>
        <dsp:cNvPr id="0" name=""/>
        <dsp:cNvSpPr/>
      </dsp:nvSpPr>
      <dsp:spPr>
        <a:xfrm>
          <a:off x="5428683" y="2830475"/>
          <a:ext cx="2116243" cy="2116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Сдача материалов в день проведения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в РЦМО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5531989" y="2933781"/>
        <a:ext cx="1909631" cy="1909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4664-7823-4B02-80B0-4D675DBDA8E5}">
      <dsp:nvSpPr>
        <dsp:cNvPr id="0" name=""/>
        <dsp:cNvSpPr/>
      </dsp:nvSpPr>
      <dsp:spPr>
        <a:xfrm>
          <a:off x="11610" y="581641"/>
          <a:ext cx="3325431" cy="4348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Тиражирование бланков ГВЭ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в РЦМО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109009" y="679040"/>
        <a:ext cx="3130633" cy="4153857"/>
      </dsp:txXfrm>
    </dsp:sp>
    <dsp:sp modelId="{4B97CDB1-AD31-4531-8BB5-A649FC0943D6}">
      <dsp:nvSpPr>
        <dsp:cNvPr id="0" name=""/>
        <dsp:cNvSpPr/>
      </dsp:nvSpPr>
      <dsp:spPr>
        <a:xfrm>
          <a:off x="3575799" y="2459910"/>
          <a:ext cx="506164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575799" y="2578333"/>
        <a:ext cx="354315" cy="355271"/>
      </dsp:txXfrm>
    </dsp:sp>
    <dsp:sp modelId="{EBABEF6B-813B-4A8E-BE66-DAC0E2DB27F9}">
      <dsp:nvSpPr>
        <dsp:cNvPr id="0" name=""/>
        <dsp:cNvSpPr/>
      </dsp:nvSpPr>
      <dsp:spPr>
        <a:xfrm>
          <a:off x="4292070" y="581641"/>
          <a:ext cx="3537806" cy="4348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Передача </a:t>
          </a:r>
          <a:r>
            <a:rPr lang="ru-RU" sz="1800" b="1" kern="1200" dirty="0" smtClean="0">
              <a:solidFill>
                <a:srgbClr val="C00000"/>
              </a:solidFill>
            </a:rPr>
            <a:t>зашифрованных архивов </a:t>
          </a:r>
          <a:r>
            <a:rPr lang="ru-RU" sz="1800" kern="1200" dirty="0" smtClean="0">
              <a:solidFill>
                <a:schemeClr val="tx1"/>
              </a:solidFill>
            </a:rPr>
            <a:t>с КИМ ГВЭ осуществляется </a:t>
          </a:r>
          <a:r>
            <a:rPr lang="ru-RU" sz="1800" b="1" kern="1200" dirty="0" smtClean="0">
              <a:solidFill>
                <a:srgbClr val="C00000"/>
              </a:solidFill>
            </a:rPr>
            <a:t>РЦМО на </a:t>
          </a:r>
          <a:r>
            <a:rPr lang="ru-RU" sz="1800" b="1" kern="1200" dirty="0" err="1" smtClean="0">
              <a:solidFill>
                <a:srgbClr val="C00000"/>
              </a:solidFill>
            </a:rPr>
            <a:t>флеш-носителях+выдача</a:t>
          </a:r>
          <a:r>
            <a:rPr lang="ru-RU" sz="1800" b="1" kern="1200" dirty="0" smtClean="0">
              <a:solidFill>
                <a:srgbClr val="C00000"/>
              </a:solidFill>
            </a:rPr>
            <a:t> распечатанных бланков ГВЭ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(приблизительные даты выдачи 22.05.2021 и 25.05.2021)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395689" y="685260"/>
        <a:ext cx="3330568" cy="4141417"/>
      </dsp:txXfrm>
    </dsp:sp>
    <dsp:sp modelId="{42393CB9-44A2-4950-B58C-42977E512EA9}">
      <dsp:nvSpPr>
        <dsp:cNvPr id="0" name=""/>
        <dsp:cNvSpPr/>
      </dsp:nvSpPr>
      <dsp:spPr>
        <a:xfrm>
          <a:off x="8068633" y="2459910"/>
          <a:ext cx="506164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8068633" y="2578333"/>
        <a:ext cx="354315" cy="355271"/>
      </dsp:txXfrm>
    </dsp:sp>
    <dsp:sp modelId="{7873B5BD-6BCB-46C4-BFEA-A9790E765E44}">
      <dsp:nvSpPr>
        <dsp:cNvPr id="0" name=""/>
        <dsp:cNvSpPr/>
      </dsp:nvSpPr>
      <dsp:spPr>
        <a:xfrm>
          <a:off x="8784904" y="581641"/>
          <a:ext cx="3258961" cy="4348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24.05.2021 и 27.05.2021 </a:t>
          </a:r>
          <a:r>
            <a:rPr lang="ru-RU" sz="1800" kern="1200" dirty="0" smtClean="0">
              <a:solidFill>
                <a:schemeClr val="tx1"/>
              </a:solidFill>
            </a:rPr>
            <a:t>члены ГЭК и тех. специалисты </a:t>
          </a:r>
          <a:r>
            <a:rPr lang="ru-RU" sz="1800" b="1" kern="1200" dirty="0" smtClean="0">
              <a:solidFill>
                <a:schemeClr val="tx1"/>
              </a:solidFill>
            </a:rPr>
            <a:t>размещают на компьютерах (ноутбуках) экзаменационные материалы ГВЭ в защищенном виде (зашифрованные архивы).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Аудитории ППЭ для ГВЭ «нетрадиционной формы» должны быть оборудованы компьютерами (ноутбуками) с подключенными принтерами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8880356" y="677093"/>
        <a:ext cx="3068057" cy="4157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4664-7823-4B02-80B0-4D675DBDA8E5}">
      <dsp:nvSpPr>
        <dsp:cNvPr id="0" name=""/>
        <dsp:cNvSpPr/>
      </dsp:nvSpPr>
      <dsp:spPr>
        <a:xfrm>
          <a:off x="11610" y="1259858"/>
          <a:ext cx="3325431" cy="299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</a:rPr>
            <a:t>В 09:30 РЦМО </a:t>
          </a:r>
          <a:r>
            <a:rPr lang="ru-RU" sz="1700" kern="1200" dirty="0" smtClean="0">
              <a:solidFill>
                <a:schemeClr val="tx1"/>
              </a:solidFill>
            </a:rPr>
            <a:t>передает ответственным от ТУ пароли к архивам.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</a:rPr>
            <a:t>Ответственные от ТУ </a:t>
          </a:r>
          <a:r>
            <a:rPr lang="ru-RU" sz="1700" b="1" kern="1200" dirty="0" smtClean="0">
              <a:solidFill>
                <a:schemeClr val="tx1"/>
              </a:solidFill>
            </a:rPr>
            <a:t>передают указанную информацию в ППЭ</a:t>
          </a:r>
          <a:endParaRPr lang="ru-RU" sz="1700" b="1" kern="1200" dirty="0">
            <a:solidFill>
              <a:srgbClr val="C00000"/>
            </a:solidFill>
          </a:endParaRPr>
        </a:p>
      </dsp:txBody>
      <dsp:txXfrm>
        <a:off x="99249" y="1347497"/>
        <a:ext cx="3150153" cy="2816942"/>
      </dsp:txXfrm>
    </dsp:sp>
    <dsp:sp modelId="{4B97CDB1-AD31-4531-8BB5-A649FC0943D6}">
      <dsp:nvSpPr>
        <dsp:cNvPr id="0" name=""/>
        <dsp:cNvSpPr/>
      </dsp:nvSpPr>
      <dsp:spPr>
        <a:xfrm>
          <a:off x="3575799" y="2459910"/>
          <a:ext cx="506164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75799" y="2578333"/>
        <a:ext cx="354315" cy="355271"/>
      </dsp:txXfrm>
    </dsp:sp>
    <dsp:sp modelId="{EBABEF6B-813B-4A8E-BE66-DAC0E2DB27F9}">
      <dsp:nvSpPr>
        <dsp:cNvPr id="0" name=""/>
        <dsp:cNvSpPr/>
      </dsp:nvSpPr>
      <dsp:spPr>
        <a:xfrm>
          <a:off x="4292070" y="1259858"/>
          <a:ext cx="3537806" cy="299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Член ГЭК </a:t>
          </a:r>
          <a:r>
            <a:rPr lang="ru-RU" sz="1800" kern="1200" dirty="0" smtClean="0">
              <a:solidFill>
                <a:schemeClr val="tx1"/>
              </a:solidFill>
            </a:rPr>
            <a:t>осуществляет введение пароля к файлам, содержащим экзаменационные материалы ГВЭ, </a:t>
          </a:r>
          <a:r>
            <a:rPr lang="ru-RU" sz="1800" b="1" kern="1200" dirty="0" smtClean="0">
              <a:solidFill>
                <a:srgbClr val="C00000"/>
              </a:solidFill>
            </a:rPr>
            <a:t>в каждой задействованной аудитории ППЭ.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379709" y="1347497"/>
        <a:ext cx="3362528" cy="2816942"/>
      </dsp:txXfrm>
    </dsp:sp>
    <dsp:sp modelId="{42393CB9-44A2-4950-B58C-42977E512EA9}">
      <dsp:nvSpPr>
        <dsp:cNvPr id="0" name=""/>
        <dsp:cNvSpPr/>
      </dsp:nvSpPr>
      <dsp:spPr>
        <a:xfrm>
          <a:off x="8068633" y="2459910"/>
          <a:ext cx="506164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068633" y="2578333"/>
        <a:ext cx="354315" cy="355271"/>
      </dsp:txXfrm>
    </dsp:sp>
    <dsp:sp modelId="{7873B5BD-6BCB-46C4-BFEA-A9790E765E44}">
      <dsp:nvSpPr>
        <dsp:cNvPr id="0" name=""/>
        <dsp:cNvSpPr/>
      </dsp:nvSpPr>
      <dsp:spPr>
        <a:xfrm>
          <a:off x="8784904" y="1259858"/>
          <a:ext cx="3258961" cy="2992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 10:00 </a:t>
          </a:r>
          <a:r>
            <a:rPr lang="ru-RU" sz="1800" b="0" kern="1200" dirty="0" smtClean="0">
              <a:solidFill>
                <a:schemeClr val="tx1"/>
              </a:solidFill>
            </a:rPr>
            <a:t>организатор в аудитории инициирует печать КИМ ГВЭ.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По окончании печати организатор раздает каждому участнику в аудитории по одному комплекту экзаменационных материалов ГВЭ в произвольном порядке.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8872543" y="1347497"/>
        <a:ext cx="3083683" cy="2816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B42E-76CA-4E3E-90F9-F9564AA9657F}">
      <dsp:nvSpPr>
        <dsp:cNvPr id="0" name=""/>
        <dsp:cNvSpPr/>
      </dsp:nvSpPr>
      <dsp:spPr>
        <a:xfrm>
          <a:off x="0" y="0"/>
          <a:ext cx="10648950" cy="14614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ФОРМЫ ПРОВЕДЕНИЯ ГИА-9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в 2021 году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0" y="0"/>
        <a:ext cx="10648950" cy="1461452"/>
      </dsp:txXfrm>
    </dsp:sp>
    <dsp:sp modelId="{124E23F7-A961-4822-A267-D725777F440B}">
      <dsp:nvSpPr>
        <dsp:cNvPr id="0" name=""/>
        <dsp:cNvSpPr/>
      </dsp:nvSpPr>
      <dsp:spPr>
        <a:xfrm>
          <a:off x="0" y="1461452"/>
          <a:ext cx="5324475" cy="30690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ОГЭ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(русский язык и математика)</a:t>
          </a:r>
        </a:p>
      </dsp:txBody>
      <dsp:txXfrm>
        <a:off x="0" y="1461452"/>
        <a:ext cx="5324475" cy="3069050"/>
      </dsp:txXfrm>
    </dsp:sp>
    <dsp:sp modelId="{DA205CCC-F168-4B84-BEA9-F40A9740D440}">
      <dsp:nvSpPr>
        <dsp:cNvPr id="0" name=""/>
        <dsp:cNvSpPr/>
      </dsp:nvSpPr>
      <dsp:spPr>
        <a:xfrm>
          <a:off x="5324475" y="1461452"/>
          <a:ext cx="5324475" cy="30690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FF0000"/>
              </a:solidFill>
            </a:rPr>
            <a:t>ГВЭ (русский язык и математика)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Для обучающихся с ОВЗ (инвалидов), выбравших данную форму и предоставивших соответствующие </a:t>
          </a:r>
          <a:r>
            <a:rPr lang="ru-RU" sz="2700" b="1" i="1" kern="1200" dirty="0" err="1" smtClean="0">
              <a:solidFill>
                <a:schemeClr val="tx1"/>
              </a:solidFill>
            </a:rPr>
            <a:t>документы+УФСИН</a:t>
          </a:r>
          <a:endParaRPr lang="ru-RU" sz="2700" b="1" i="1" kern="1200" dirty="0">
            <a:solidFill>
              <a:schemeClr val="tx1"/>
            </a:solidFill>
          </a:endParaRPr>
        </a:p>
      </dsp:txBody>
      <dsp:txXfrm>
        <a:off x="5324475" y="1461452"/>
        <a:ext cx="5324475" cy="3069050"/>
      </dsp:txXfrm>
    </dsp:sp>
    <dsp:sp modelId="{E87434AA-120C-45EC-BE88-BAFB7CF195C1}">
      <dsp:nvSpPr>
        <dsp:cNvPr id="0" name=""/>
        <dsp:cNvSpPr/>
      </dsp:nvSpPr>
      <dsp:spPr>
        <a:xfrm>
          <a:off x="0" y="4530503"/>
          <a:ext cx="10648950" cy="3410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4664-7823-4B02-80B0-4D675DBDA8E5}">
      <dsp:nvSpPr>
        <dsp:cNvPr id="0" name=""/>
        <dsp:cNvSpPr/>
      </dsp:nvSpPr>
      <dsp:spPr>
        <a:xfrm>
          <a:off x="11610" y="1425412"/>
          <a:ext cx="3325431" cy="2661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Тиражирование </a:t>
          </a:r>
          <a:r>
            <a:rPr lang="ru-RU" sz="1700" b="1" kern="1200" dirty="0" smtClean="0">
              <a:solidFill>
                <a:srgbClr val="C00000"/>
              </a:solidFill>
            </a:rPr>
            <a:t>бланков КР-9 и печать контрольного листа с указанием номера бланка №1 и варианта КИМ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в РЦМО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89551" y="1503353"/>
        <a:ext cx="3169549" cy="2505231"/>
      </dsp:txXfrm>
    </dsp:sp>
    <dsp:sp modelId="{4B97CDB1-AD31-4531-8BB5-A649FC0943D6}">
      <dsp:nvSpPr>
        <dsp:cNvPr id="0" name=""/>
        <dsp:cNvSpPr/>
      </dsp:nvSpPr>
      <dsp:spPr>
        <a:xfrm>
          <a:off x="3575799" y="2459910"/>
          <a:ext cx="506164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575799" y="2578333"/>
        <a:ext cx="354315" cy="355271"/>
      </dsp:txXfrm>
    </dsp:sp>
    <dsp:sp modelId="{EBABEF6B-813B-4A8E-BE66-DAC0E2DB27F9}">
      <dsp:nvSpPr>
        <dsp:cNvPr id="0" name=""/>
        <dsp:cNvSpPr/>
      </dsp:nvSpPr>
      <dsp:spPr>
        <a:xfrm>
          <a:off x="4292070" y="1435647"/>
          <a:ext cx="3537806" cy="2640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Передача </a:t>
          </a:r>
          <a:r>
            <a:rPr lang="ru-RU" sz="1800" b="1" kern="1200" dirty="0" smtClean="0">
              <a:solidFill>
                <a:srgbClr val="C00000"/>
              </a:solidFill>
            </a:rPr>
            <a:t>зашифрованных архивов </a:t>
          </a:r>
          <a:r>
            <a:rPr lang="ru-RU" sz="1800" kern="1200" dirty="0" smtClean="0">
              <a:solidFill>
                <a:schemeClr val="tx1"/>
              </a:solidFill>
            </a:rPr>
            <a:t>с КИМ КР-9 осуществляется </a:t>
          </a:r>
          <a:r>
            <a:rPr lang="ru-RU" sz="1800" b="1" kern="1200" dirty="0" smtClean="0">
              <a:solidFill>
                <a:srgbClr val="C00000"/>
              </a:solidFill>
            </a:rPr>
            <a:t>РЦМО +выдача распечатанных бланков ГВЭ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(накануне дня КР-9)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369412" y="1512989"/>
        <a:ext cx="3383122" cy="2485959"/>
      </dsp:txXfrm>
    </dsp:sp>
    <dsp:sp modelId="{42393CB9-44A2-4950-B58C-42977E512EA9}">
      <dsp:nvSpPr>
        <dsp:cNvPr id="0" name=""/>
        <dsp:cNvSpPr/>
      </dsp:nvSpPr>
      <dsp:spPr>
        <a:xfrm>
          <a:off x="8068633" y="2459910"/>
          <a:ext cx="506164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8068633" y="2578333"/>
        <a:ext cx="354315" cy="355271"/>
      </dsp:txXfrm>
    </dsp:sp>
    <dsp:sp modelId="{7873B5BD-6BCB-46C4-BFEA-A9790E765E44}">
      <dsp:nvSpPr>
        <dsp:cNvPr id="0" name=""/>
        <dsp:cNvSpPr/>
      </dsp:nvSpPr>
      <dsp:spPr>
        <a:xfrm>
          <a:off x="8784904" y="1437736"/>
          <a:ext cx="3258961" cy="2636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Места проведения КР-9 </a:t>
          </a:r>
          <a:r>
            <a:rPr lang="ru-RU" sz="1800" b="1" kern="1200" dirty="0" smtClean="0">
              <a:solidFill>
                <a:schemeClr val="tx1"/>
              </a:solidFill>
            </a:rPr>
            <a:t>должны быть оборудованы компьютерами (ноутбуками) с подключенными принтерами для тиражирования КИМ КР-9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862123" y="1514955"/>
        <a:ext cx="3104523" cy="2482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4664-7823-4B02-80B0-4D675DBDA8E5}">
      <dsp:nvSpPr>
        <dsp:cNvPr id="0" name=""/>
        <dsp:cNvSpPr/>
      </dsp:nvSpPr>
      <dsp:spPr>
        <a:xfrm>
          <a:off x="8097" y="1946414"/>
          <a:ext cx="3750642" cy="204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 08:30 РЦМО </a:t>
          </a:r>
          <a:r>
            <a:rPr lang="ru-RU" sz="1800" kern="1200" dirty="0" smtClean="0">
              <a:solidFill>
                <a:schemeClr val="tx1"/>
              </a:solidFill>
            </a:rPr>
            <a:t>передает ответственным от ТУ пароли к КИМ КР-9.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Ответственные от ТУ </a:t>
          </a:r>
          <a:r>
            <a:rPr lang="ru-RU" sz="1800" b="1" kern="1200" dirty="0" smtClean="0">
              <a:solidFill>
                <a:schemeClr val="tx1"/>
              </a:solidFill>
            </a:rPr>
            <a:t>передают указанную информацию в места проведения КР-9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67984" y="2006301"/>
        <a:ext cx="3630868" cy="1924924"/>
      </dsp:txXfrm>
    </dsp:sp>
    <dsp:sp modelId="{4B97CDB1-AD31-4531-8BB5-A649FC0943D6}">
      <dsp:nvSpPr>
        <dsp:cNvPr id="0" name=""/>
        <dsp:cNvSpPr/>
      </dsp:nvSpPr>
      <dsp:spPr>
        <a:xfrm>
          <a:off x="3986029" y="2686924"/>
          <a:ext cx="481854" cy="563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86029" y="2799660"/>
        <a:ext cx="337298" cy="338206"/>
      </dsp:txXfrm>
    </dsp:sp>
    <dsp:sp modelId="{EBABEF6B-813B-4A8E-BE66-DAC0E2DB27F9}">
      <dsp:nvSpPr>
        <dsp:cNvPr id="0" name=""/>
        <dsp:cNvSpPr/>
      </dsp:nvSpPr>
      <dsp:spPr>
        <a:xfrm>
          <a:off x="4667898" y="1990724"/>
          <a:ext cx="3367886" cy="195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Печать КР-9 + комплектование КИМ </a:t>
          </a:r>
          <a:r>
            <a:rPr lang="ru-RU" sz="1800" b="1" kern="1200" dirty="0" smtClean="0">
              <a:solidFill>
                <a:schemeClr val="tx1"/>
              </a:solidFill>
            </a:rPr>
            <a:t>с полученными из РЦМО бланками КР-9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Не позднее 10:00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725190" y="2048016"/>
        <a:ext cx="3253302" cy="1841494"/>
      </dsp:txXfrm>
    </dsp:sp>
    <dsp:sp modelId="{42393CB9-44A2-4950-B58C-42977E512EA9}">
      <dsp:nvSpPr>
        <dsp:cNvPr id="0" name=""/>
        <dsp:cNvSpPr/>
      </dsp:nvSpPr>
      <dsp:spPr>
        <a:xfrm>
          <a:off x="8263075" y="2686924"/>
          <a:ext cx="481854" cy="563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8263075" y="2799660"/>
        <a:ext cx="337298" cy="338206"/>
      </dsp:txXfrm>
    </dsp:sp>
    <dsp:sp modelId="{7873B5BD-6BCB-46C4-BFEA-A9790E765E44}">
      <dsp:nvSpPr>
        <dsp:cNvPr id="0" name=""/>
        <dsp:cNvSpPr/>
      </dsp:nvSpPr>
      <dsp:spPr>
        <a:xfrm>
          <a:off x="8944944" y="2047873"/>
          <a:ext cx="3102435" cy="184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Выдача комплектов ЭМ участникам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8998888" y="2101817"/>
        <a:ext cx="2994547" cy="1733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7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6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1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27227-0248-4D24-93F5-A21C35D328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20CB0-C48F-4DC0-842A-2B01A28CA8A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0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C4AB4-A106-451B-B30E-D2273EFA61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2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86318-D5BF-43D1-B7C1-A5288A271C6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5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9A4AF-89F1-4BD0-9F8F-A1225A3434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61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398E8-0D88-4534-ABE8-B1B1102F830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4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750CF-C7E4-4F52-95CF-538070CA9E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66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8C73-0666-43BB-B061-873325720F5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1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4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5A1B6-0F09-450D-A19F-126ACB4BFCE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2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67BAF-C293-4F84-977A-D2CDC57D96E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18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CA06F-8301-42C7-98E4-CDEF1EA515D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0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2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5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5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5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2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5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69379-2272-40CD-AAD6-F2635EB8B46E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FDB7-C873-4E82-9F38-26A0F741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467CA-EBB4-4CF4-AA61-7D7882FC5A9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D4658-2238-4D71-BC42-9D63677F74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5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0" y="5148263"/>
            <a:ext cx="4572000" cy="1709737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4350" y="2194560"/>
            <a:ext cx="11179752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000" b="1" dirty="0">
                <a:solidFill>
                  <a:srgbClr val="C00000"/>
                </a:solidFill>
              </a:rPr>
              <a:t>Особенности проведения ГИА-11 в 2021 году </a:t>
            </a:r>
          </a:p>
        </p:txBody>
      </p:sp>
    </p:spTree>
    <p:extLst>
      <p:ext uri="{BB962C8B-B14F-4D97-AF65-F5344CB8AC3E}">
        <p14:creationId xmlns:p14="http://schemas.microsoft.com/office/powerpoint/2010/main" val="336187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5162" y="0"/>
            <a:ext cx="6096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Нововведения ГИА-9 на 2021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0997" y="122268"/>
            <a:ext cx="10080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Обновление бланков ОГЭ, уход от номера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варианта.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6093" t="15963" r="62320" b="6501"/>
          <a:stretch/>
        </p:blipFill>
        <p:spPr bwMode="auto">
          <a:xfrm>
            <a:off x="0" y="830154"/>
            <a:ext cx="7775608" cy="5561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81" y="6488668"/>
            <a:ext cx="434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ВАЖНО: БЛАНКИ ОДНОСТОРОННИЕ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753" y="830154"/>
            <a:ext cx="4506247" cy="493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46858" y="5780782"/>
            <a:ext cx="5108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Запрещается копирование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ДБО!!! 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8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800" b="0" i="0" u="none" strike="noStrike" baseline="0" dirty="0" smtClean="0"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Организационно-технологическое обеспечение проведения контрольных работ </a:t>
            </a:r>
            <a:endParaRPr lang="ru-RU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для </a:t>
            </a:r>
            <a:r>
              <a:rPr lang="ru-RU" b="1" dirty="0">
                <a:latin typeface="Century Gothic" panose="020B0502020202020204" pitchFamily="34" charset="0"/>
              </a:rPr>
              <a:t>обучающихся </a:t>
            </a:r>
            <a:r>
              <a:rPr lang="ru-RU" b="1" dirty="0" smtClean="0">
                <a:latin typeface="Century Gothic" panose="020B0502020202020204" pitchFamily="34" charset="0"/>
              </a:rPr>
              <a:t>9 классов </a:t>
            </a:r>
            <a:r>
              <a:rPr lang="ru-RU" b="1" dirty="0">
                <a:latin typeface="Century Gothic" panose="020B0502020202020204" pitchFamily="34" charset="0"/>
              </a:rPr>
              <a:t>в 2021 году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0" y="892552"/>
            <a:ext cx="6096000" cy="5309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05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Расписание контрольных работ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23467"/>
            <a:ext cx="10496550" cy="4076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2449" y="5691485"/>
            <a:ext cx="11306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</a:rPr>
              <a:t>Заявления на КР-9 до 30.04.2021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0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120205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организации и проведения КР-9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ВНЕСЕНИЕ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СВЕДЕНИЙ В РИС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399" y="1669496"/>
            <a:ext cx="11953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800" dirty="0" smtClean="0"/>
              <a:t>В РИС ГИА-9 вносится информация о выбранных предметах КР-9 (Версия РИС 16.03);</a:t>
            </a:r>
          </a:p>
          <a:p>
            <a:pPr lvl="0"/>
            <a:endParaRPr lang="ru-RU" sz="2800" dirty="0" smtClean="0"/>
          </a:p>
          <a:p>
            <a:pPr marL="342900" lvl="0" indent="-342900">
              <a:buFontTx/>
              <a:buChar char="-"/>
            </a:pPr>
            <a:r>
              <a:rPr lang="ru-RU" sz="2800" dirty="0" smtClean="0"/>
              <a:t>Внесение ППЭ, работников ППЭ, распределение участников, работников для проведения КР-9 </a:t>
            </a:r>
            <a:r>
              <a:rPr lang="ru-RU" sz="2800" dirty="0" smtClean="0">
                <a:solidFill>
                  <a:srgbClr val="FF0000"/>
                </a:solidFill>
              </a:rPr>
              <a:t>не осуществляется (аналогично ДР-10);</a:t>
            </a:r>
          </a:p>
          <a:p>
            <a:pPr lvl="0"/>
            <a:endParaRPr lang="ru-RU" sz="2800" dirty="0" smtClean="0">
              <a:solidFill>
                <a:srgbClr val="FF0000"/>
              </a:solidFill>
            </a:endParaRP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  <a:p>
            <a:pPr lvl="0"/>
            <a:endParaRPr lang="ru-RU" sz="2800" b="1" dirty="0">
              <a:solidFill>
                <a:srgbClr val="FF0000"/>
              </a:solidFill>
            </a:endParaRP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Рассадка участников выполняется вручную на уровне ТУ </a:t>
            </a:r>
          </a:p>
        </p:txBody>
      </p:sp>
    </p:spTree>
    <p:extLst>
      <p:ext uri="{BB962C8B-B14F-4D97-AF65-F5344CB8AC3E}">
        <p14:creationId xmlns:p14="http://schemas.microsoft.com/office/powerpoint/2010/main" val="408378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120205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организации и проведения КР-9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1182513"/>
              </p:ext>
            </p:extLst>
          </p:nvPr>
        </p:nvGraphicFramePr>
        <p:xfrm>
          <a:off x="1" y="1415773"/>
          <a:ext cx="12055477" cy="551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831" y="6488668"/>
            <a:ext cx="434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ВАЖНО: БЛАНКИ ОДНОСТОРОННИЕ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120205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организации и проведения КР-9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1372931"/>
              </p:ext>
            </p:extLst>
          </p:nvPr>
        </p:nvGraphicFramePr>
        <p:xfrm>
          <a:off x="-34926" y="682347"/>
          <a:ext cx="12055477" cy="593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66801" y="5766345"/>
            <a:ext cx="10953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tx1"/>
                </a:solidFill>
              </a:rPr>
              <a:t>Сдача материалов согласно графику</a:t>
            </a:r>
            <a:r>
              <a:rPr lang="ru-RU" sz="4000" b="1" dirty="0" smtClean="0">
                <a:solidFill>
                  <a:srgbClr val="FF0000"/>
                </a:solidFill>
              </a:rPr>
              <a:t> РЦМО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0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399"/>
            <a:ext cx="1202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АКТУАЛИЗАЦИЯ РИС ГИА-9. График сдачи сведений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28099"/>
              </p:ext>
            </p:extLst>
          </p:nvPr>
        </p:nvGraphicFramePr>
        <p:xfrm>
          <a:off x="2258373" y="1180507"/>
          <a:ext cx="8704901" cy="5116769"/>
        </p:xfrm>
        <a:graphic>
          <a:graphicData uri="http://schemas.openxmlformats.org/drawingml/2006/table">
            <a:tbl>
              <a:tblPr/>
              <a:tblGrid>
                <a:gridCol w="1465902">
                  <a:extLst>
                    <a:ext uri="{9D8B030D-6E8A-4147-A177-3AD203B41FA5}">
                      <a16:colId xmlns:a16="http://schemas.microsoft.com/office/drawing/2014/main" val="3524843555"/>
                    </a:ext>
                  </a:extLst>
                </a:gridCol>
                <a:gridCol w="5731210">
                  <a:extLst>
                    <a:ext uri="{9D8B030D-6E8A-4147-A177-3AD203B41FA5}">
                      <a16:colId xmlns:a16="http://schemas.microsoft.com/office/drawing/2014/main" val="1179909717"/>
                    </a:ext>
                  </a:extLst>
                </a:gridCol>
                <a:gridCol w="1507789">
                  <a:extLst>
                    <a:ext uri="{9D8B030D-6E8A-4147-A177-3AD203B41FA5}">
                      <a16:colId xmlns:a16="http://schemas.microsoft.com/office/drawing/2014/main" val="1613182434"/>
                    </a:ext>
                  </a:extLst>
                </a:gridCol>
              </a:tblGrid>
              <a:tr h="644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предоставления сведений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информации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603891"/>
                  </a:ext>
                </a:extLst>
              </a:tr>
              <a:tr h="16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19.04.2021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Сведения о работниках ППЭ (медицинские работники, ассистенты), общественные наблюдатели, сведения о членах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комиссий, включая контактные данные (номер телефона, персональный адрес электронной почты) по каждой категории;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Сведения о ППЭ, аудиторный фонд (только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ГИА-9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(русский язык и математика)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 из РИС ГИА-9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572253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30.04.2021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Назначение ППЭ и аудиторий на экзамены (только для ОГЭ (русский язык и математика);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Распределение участников ОГЭ по ППЭ;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3.Распределение работников в ППЭ по экзаменам;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Актуализация данных в РИС по КР-9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 из РИС ГИА-9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675675"/>
                  </a:ext>
                </a:extLst>
              </a:tr>
              <a:tr h="1410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19.05.2021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Сведения о допуске участников к ГИА-9;</a:t>
                      </a:r>
                      <a:b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Сведения об участниках со специализированной рассадкой (по каждому предмету)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Запрос РЦМО (письмо будет направлено позже)</a:t>
                      </a:r>
                    </a:p>
                  </a:txBody>
                  <a:tcPr marL="8257" marR="8257" marT="8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06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3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3348408"/>
              </p:ext>
            </p:extLst>
          </p:nvPr>
        </p:nvGraphicFramePr>
        <p:xfrm>
          <a:off x="923925" y="129116"/>
          <a:ext cx="10648950" cy="512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8650" y="5019675"/>
            <a:ext cx="115633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Для участников с ОВЗ ГИА проводится по русскому языку в форме ГВЭ или ЕГЭ по выбору указанных участников ГИА. </a:t>
            </a:r>
          </a:p>
        </p:txBody>
      </p:sp>
    </p:spTree>
    <p:extLst>
      <p:ext uri="{BB962C8B-B14F-4D97-AF65-F5344CB8AC3E}">
        <p14:creationId xmlns:p14="http://schemas.microsoft.com/office/powerpoint/2010/main" val="300499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575" y="0"/>
            <a:ext cx="108775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проведения ГВЭ-11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ФОРМА (ОВЗ+УФСИН)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15442725"/>
              </p:ext>
            </p:extLst>
          </p:nvPr>
        </p:nvGraphicFramePr>
        <p:xfrm>
          <a:off x="962025" y="1310217"/>
          <a:ext cx="10487025" cy="529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44850" y="6488668"/>
            <a:ext cx="292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2020 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6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120205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проведения ГВЭ-11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«НЕТРАДИЦИОННАЯ ФОРМА» (</a:t>
            </a:r>
            <a:r>
              <a:rPr lang="ru-RU" sz="3200" b="1" dirty="0" smtClean="0">
                <a:solidFill>
                  <a:srgbClr val="FF0000"/>
                </a:solidFill>
              </a:rPr>
              <a:t>для аттестата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9626183"/>
              </p:ext>
            </p:extLst>
          </p:nvPr>
        </p:nvGraphicFramePr>
        <p:xfrm>
          <a:off x="1" y="1415773"/>
          <a:ext cx="12055477" cy="551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488668"/>
            <a:ext cx="1110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Требования к ППЭ для ГВЭ аналогичны требованиям к ППЭ для ЕГЭ.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9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120205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 проведения ГВЭ-11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«НЕТРАДИЦИОННАЯ ФОРМА» (</a:t>
            </a:r>
            <a:r>
              <a:rPr lang="ru-RU" sz="3200" b="1" dirty="0" smtClean="0">
                <a:solidFill>
                  <a:srgbClr val="FF0000"/>
                </a:solidFill>
              </a:rPr>
              <a:t>для аттестата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7041075"/>
              </p:ext>
            </p:extLst>
          </p:nvPr>
        </p:nvGraphicFramePr>
        <p:xfrm>
          <a:off x="-34926" y="682348"/>
          <a:ext cx="12055477" cy="551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1" y="5994945"/>
            <a:ext cx="10953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tx1"/>
                </a:solidFill>
              </a:rPr>
              <a:t>Сдача материалов в день проведения </a:t>
            </a:r>
            <a:r>
              <a:rPr lang="ru-RU" sz="4000" b="1" dirty="0" smtClean="0">
                <a:solidFill>
                  <a:srgbClr val="FF0000"/>
                </a:solidFill>
              </a:rPr>
              <a:t>в РЦМО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6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399"/>
            <a:ext cx="1202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ГВЭ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92" y="1536699"/>
            <a:ext cx="3653161" cy="5168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2" y="947441"/>
            <a:ext cx="3707379" cy="5226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509" y="1536699"/>
            <a:ext cx="3666839" cy="5168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585" y="947440"/>
            <a:ext cx="3707380" cy="5226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29904" y="1997491"/>
            <a:ext cx="40620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sz="3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БЛАНКИ ДВУХСТОРОННИЕ </a:t>
            </a:r>
            <a:endParaRPr lang="ru-RU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4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2399"/>
            <a:ext cx="1202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ru-RU" sz="1100" b="0" i="0" u="none" strike="noStrike" baseline="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РИС ГИА-11. График сдачи сведений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12936"/>
              </p:ext>
            </p:extLst>
          </p:nvPr>
        </p:nvGraphicFramePr>
        <p:xfrm>
          <a:off x="165100" y="867508"/>
          <a:ext cx="6292850" cy="5866667"/>
        </p:xfrm>
        <a:graphic>
          <a:graphicData uri="http://schemas.openxmlformats.org/drawingml/2006/table">
            <a:tbl>
              <a:tblPr/>
              <a:tblGrid>
                <a:gridCol w="1483486">
                  <a:extLst>
                    <a:ext uri="{9D8B030D-6E8A-4147-A177-3AD203B41FA5}">
                      <a16:colId xmlns:a16="http://schemas.microsoft.com/office/drawing/2014/main" val="3178385408"/>
                    </a:ext>
                  </a:extLst>
                </a:gridCol>
                <a:gridCol w="3035334">
                  <a:extLst>
                    <a:ext uri="{9D8B030D-6E8A-4147-A177-3AD203B41FA5}">
                      <a16:colId xmlns:a16="http://schemas.microsoft.com/office/drawing/2014/main" val="1117068149"/>
                    </a:ext>
                  </a:extLst>
                </a:gridCol>
                <a:gridCol w="1774030">
                  <a:extLst>
                    <a:ext uri="{9D8B030D-6E8A-4147-A177-3AD203B41FA5}">
                      <a16:colId xmlns:a16="http://schemas.microsoft.com/office/drawing/2014/main" val="3107976341"/>
                    </a:ext>
                  </a:extLst>
                </a:gridCol>
              </a:tblGrid>
              <a:tr h="69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предоставления сведений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84816"/>
                  </a:ext>
                </a:extLst>
              </a:tr>
              <a:tr h="2992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22.04.2021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Актуализация информации по участникам ГВЭ ("нетрадиционная форма" для аттестата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)*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 о работниках ППЭ (медицинские работники, ассистенты), общественные наблюдатели, сведения о членах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предметных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комиссий, включая контактные данные (номер телефона, персональный адрес электронной почты) по каждой категории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 из РИС ГИА-11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240989"/>
                  </a:ext>
                </a:extLst>
              </a:tr>
              <a:tr h="510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30.04.2021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Распределение работников в ППЭ по экзаменам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 из РИС ГИА-11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82608"/>
                  </a:ext>
                </a:extLst>
              </a:tr>
              <a:tr h="1665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21.05.2021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Сведения о допуске участников к ГИА-11;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Сведения об участниках со специализированной рассадкой (по каждому предмету)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Запрос РЦМО (письмо будет направлено позже)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64515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19850" y="946846"/>
            <a:ext cx="5772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*ВАЖНО: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УЧАСТНИКОВ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ГВЭ ПО РУССКОМУ ЯЗЫКУ («нетрадиционная форма» для аттестата) осуществляется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СОЧИНЕНИЕ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78526" t="70589" r="1249" b="14813"/>
          <a:stretch/>
        </p:blipFill>
        <p:spPr bwMode="auto">
          <a:xfrm>
            <a:off x="7534275" y="2236475"/>
            <a:ext cx="4057650" cy="1655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51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0" y="5148263"/>
            <a:ext cx="4572000" cy="1709737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4350" y="2194560"/>
            <a:ext cx="11179752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000" b="1" dirty="0">
                <a:solidFill>
                  <a:srgbClr val="C00000"/>
                </a:solidFill>
              </a:rPr>
              <a:t>Особенности проведения </a:t>
            </a:r>
            <a:r>
              <a:rPr lang="ru-RU" sz="5000" b="1" dirty="0" smtClean="0">
                <a:solidFill>
                  <a:srgbClr val="C00000"/>
                </a:solidFill>
              </a:rPr>
              <a:t>ГИА-9 </a:t>
            </a:r>
            <a:r>
              <a:rPr lang="ru-RU" sz="5000" b="1" dirty="0">
                <a:solidFill>
                  <a:srgbClr val="C00000"/>
                </a:solidFill>
              </a:rPr>
              <a:t>в 2021 году </a:t>
            </a:r>
          </a:p>
        </p:txBody>
      </p:sp>
    </p:spTree>
    <p:extLst>
      <p:ext uri="{BB962C8B-B14F-4D97-AF65-F5344CB8AC3E}">
        <p14:creationId xmlns:p14="http://schemas.microsoft.com/office/powerpoint/2010/main" val="161900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/>
            </a:gs>
            <a:gs pos="72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5327088"/>
              </p:ext>
            </p:extLst>
          </p:nvPr>
        </p:nvGraphicFramePr>
        <p:xfrm>
          <a:off x="923925" y="129116"/>
          <a:ext cx="10648950" cy="487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4799" y="5487769"/>
            <a:ext cx="11355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Для участников с ОВЗ (инвалидов) по их желанию проводится </a:t>
            </a:r>
            <a:r>
              <a:rPr lang="ru-RU" sz="2400" b="1" u="sng" dirty="0" smtClean="0">
                <a:solidFill>
                  <a:srgbClr val="FF0000"/>
                </a:solidFill>
              </a:rPr>
              <a:t>только по одному </a:t>
            </a:r>
            <a:r>
              <a:rPr lang="ru-RU" sz="2400" b="1" dirty="0" smtClean="0">
                <a:solidFill>
                  <a:srgbClr val="FF0000"/>
                </a:solidFill>
              </a:rPr>
              <a:t>обязательному предмету по их выбору</a:t>
            </a:r>
          </a:p>
        </p:txBody>
      </p:sp>
    </p:spTree>
    <p:extLst>
      <p:ext uri="{BB962C8B-B14F-4D97-AF65-F5344CB8AC3E}">
        <p14:creationId xmlns:p14="http://schemas.microsoft.com/office/powerpoint/2010/main" val="139327988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247</TotalTime>
  <Words>743</Words>
  <Application>Microsoft Office PowerPoint</Application>
  <PresentationFormat>Широкоэкранный</PresentationFormat>
  <Paragraphs>143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 2</vt:lpstr>
      <vt:lpstr>HDOfficeLightV0</vt:lpstr>
      <vt:lpstr>Тема Office</vt:lpstr>
      <vt:lpstr> Особенности проведения ГИА-11 в 2021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Особенности проведения ГИА-9 в 2021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ГИА-11 в 2021 году</dc:title>
  <dc:creator>Анастасия В. Пинчук</dc:creator>
  <cp:lastModifiedBy>Анастасия В. Пинчук</cp:lastModifiedBy>
  <cp:revision>21</cp:revision>
  <dcterms:created xsi:type="dcterms:W3CDTF">2021-04-08T14:15:18Z</dcterms:created>
  <dcterms:modified xsi:type="dcterms:W3CDTF">2021-04-09T06:58:54Z</dcterms:modified>
</cp:coreProperties>
</file>