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3" r:id="rId2"/>
    <p:sldMasterId id="2147484166" r:id="rId3"/>
    <p:sldMasterId id="2147484178" r:id="rId4"/>
    <p:sldMasterId id="2147484190" r:id="rId5"/>
    <p:sldMasterId id="2147484205" r:id="rId6"/>
    <p:sldMasterId id="2147484217" r:id="rId7"/>
    <p:sldMasterId id="2147484229" r:id="rId8"/>
    <p:sldMasterId id="2147484241" r:id="rId9"/>
    <p:sldMasterId id="2147484255" r:id="rId10"/>
    <p:sldMasterId id="2147484272" r:id="rId11"/>
    <p:sldMasterId id="2147484289" r:id="rId12"/>
    <p:sldMasterId id="2147484306" r:id="rId13"/>
    <p:sldMasterId id="2147484323" r:id="rId14"/>
  </p:sldMasterIdLst>
  <p:notesMasterIdLst>
    <p:notesMasterId r:id="rId39"/>
  </p:notesMasterIdLst>
  <p:handoutMasterIdLst>
    <p:handoutMasterId r:id="rId40"/>
  </p:handoutMasterIdLst>
  <p:sldIdLst>
    <p:sldId id="256" r:id="rId15"/>
    <p:sldId id="315" r:id="rId16"/>
    <p:sldId id="312" r:id="rId17"/>
    <p:sldId id="313" r:id="rId18"/>
    <p:sldId id="277" r:id="rId19"/>
    <p:sldId id="264" r:id="rId20"/>
    <p:sldId id="309" r:id="rId21"/>
    <p:sldId id="289" r:id="rId22"/>
    <p:sldId id="290" r:id="rId23"/>
    <p:sldId id="291" r:id="rId24"/>
    <p:sldId id="296" r:id="rId25"/>
    <p:sldId id="297" r:id="rId26"/>
    <p:sldId id="298" r:id="rId27"/>
    <p:sldId id="299" r:id="rId28"/>
    <p:sldId id="30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10" r:id="rId37"/>
    <p:sldId id="311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3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D9419-2F05-4818-B615-8F0EECBCEE52}" v="2089" dt="2018-08-23T13:59:53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Долгова" userId="241d3fa7b6f6714d" providerId="LiveId" clId="{4466190B-8612-49DC-9CC1-FE9680E3A684}"/>
    <pc:docChg chg="undo custSel addSld delSld modSld sldOrd">
      <pc:chgData name="Татьяна Долгова" userId="241d3fa7b6f6714d" providerId="LiveId" clId="{4466190B-8612-49DC-9CC1-FE9680E3A684}" dt="2018-08-23T13:59:53.601" v="2090"/>
      <pc:docMkLst>
        <pc:docMk/>
      </pc:docMkLst>
      <pc:sldChg chg="addSp delSp modSp modTransition">
        <pc:chgData name="Татьяна Долгова" userId="241d3fa7b6f6714d" providerId="LiveId" clId="{4466190B-8612-49DC-9CC1-FE9680E3A684}" dt="2018-08-23T12:52:54.411" v="473"/>
        <pc:sldMkLst>
          <pc:docMk/>
          <pc:sldMk cId="2262032352" sldId="256"/>
        </pc:sldMkLst>
        <pc:spChg chg="mod">
          <ac:chgData name="Татьяна Долгова" userId="241d3fa7b6f6714d" providerId="LiveId" clId="{4466190B-8612-49DC-9CC1-FE9680E3A684}" dt="2018-08-23T12:26:43.974" v="84" actId="2711"/>
          <ac:spMkLst>
            <pc:docMk/>
            <pc:sldMk cId="2262032352" sldId="256"/>
            <ac:spMk id="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0:30:37.050" v="2"/>
          <ac:spMkLst>
            <pc:docMk/>
            <pc:sldMk cId="2262032352" sldId="256"/>
            <ac:spMk id="3" creationId="{00000000-0000-0000-0000-000000000000}"/>
          </ac:spMkLst>
        </pc:spChg>
        <pc:spChg chg="add mod">
          <ac:chgData name="Татьяна Долгова" userId="241d3fa7b6f6714d" providerId="LiveId" clId="{4466190B-8612-49DC-9CC1-FE9680E3A684}" dt="2018-08-23T10:30:37.050" v="2"/>
          <ac:spMkLst>
            <pc:docMk/>
            <pc:sldMk cId="2262032352" sldId="256"/>
            <ac:spMk id="4" creationId="{16D27038-7F04-4E7B-8430-DEFFF8B932E5}"/>
          </ac:spMkLst>
        </pc:spChg>
        <pc:spChg chg="add del">
          <ac:chgData name="Татьяна Долгова" userId="241d3fa7b6f6714d" providerId="LiveId" clId="{4466190B-8612-49DC-9CC1-FE9680E3A684}" dt="2018-08-23T12:52:54.411" v="473"/>
          <ac:spMkLst>
            <pc:docMk/>
            <pc:sldMk cId="2262032352" sldId="256"/>
            <ac:spMk id="5" creationId="{AA72B26D-7132-42EB-BDD2-F145C559A746}"/>
          </ac:spMkLst>
        </pc:spChg>
      </pc:sldChg>
      <pc:sldChg chg="del modTransition">
        <pc:chgData name="Татьяна Долгова" userId="241d3fa7b6f6714d" providerId="LiveId" clId="{4466190B-8612-49DC-9CC1-FE9680E3A684}" dt="2018-08-23T12:48:24.401" v="227" actId="2696"/>
        <pc:sldMkLst>
          <pc:docMk/>
          <pc:sldMk cId="2427875537" sldId="257"/>
        </pc:sldMkLst>
      </pc:sldChg>
      <pc:sldChg chg="addSp delSp modSp modTransition">
        <pc:chgData name="Татьяна Долгова" userId="241d3fa7b6f6714d" providerId="LiveId" clId="{4466190B-8612-49DC-9CC1-FE9680E3A684}" dt="2018-08-23T13:50:42.838" v="1703" actId="1076"/>
        <pc:sldMkLst>
          <pc:docMk/>
          <pc:sldMk cId="2080688781" sldId="258"/>
        </pc:sldMkLst>
        <pc:spChg chg="del mod">
          <ac:chgData name="Татьяна Долгова" userId="241d3fa7b6f6714d" providerId="LiveId" clId="{4466190B-8612-49DC-9CC1-FE9680E3A684}" dt="2018-08-23T12:50:55.619" v="453" actId="478"/>
          <ac:spMkLst>
            <pc:docMk/>
            <pc:sldMk cId="2080688781" sldId="258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2:50:26.020" v="446" actId="20577"/>
          <ac:spMkLst>
            <pc:docMk/>
            <pc:sldMk cId="2080688781" sldId="258"/>
            <ac:spMk id="4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3:50:38.841" v="1701" actId="1076"/>
          <ac:spMkLst>
            <pc:docMk/>
            <pc:sldMk cId="2080688781" sldId="258"/>
            <ac:spMk id="5" creationId="{930A3C22-C8E4-4644-8939-F394F1C1D163}"/>
          </ac:spMkLst>
        </pc:spChg>
        <pc:spChg chg="add del mod">
          <ac:chgData name="Татьяна Долгова" userId="241d3fa7b6f6714d" providerId="LiveId" clId="{4466190B-8612-49DC-9CC1-FE9680E3A684}" dt="2018-08-23T12:56:50.016" v="509"/>
          <ac:spMkLst>
            <pc:docMk/>
            <pc:sldMk cId="2080688781" sldId="258"/>
            <ac:spMk id="7" creationId="{6A0BAE19-DD4A-4BBE-8EE3-A802EF8EA998}"/>
          </ac:spMkLst>
        </pc:spChg>
        <pc:spChg chg="add del">
          <ac:chgData name="Татьяна Долгова" userId="241d3fa7b6f6714d" providerId="LiveId" clId="{4466190B-8612-49DC-9CC1-FE9680E3A684}" dt="2018-08-23T12:56:53.346" v="511"/>
          <ac:spMkLst>
            <pc:docMk/>
            <pc:sldMk cId="2080688781" sldId="258"/>
            <ac:spMk id="8" creationId="{4D5873D0-499B-431B-9F52-5F6DAF122FED}"/>
          </ac:spMkLst>
        </pc:spChg>
        <pc:spChg chg="add del mod">
          <ac:chgData name="Татьяна Долгова" userId="241d3fa7b6f6714d" providerId="LiveId" clId="{4466190B-8612-49DC-9CC1-FE9680E3A684}" dt="2018-08-23T13:18:47.592" v="732" actId="478"/>
          <ac:spMkLst>
            <pc:docMk/>
            <pc:sldMk cId="2080688781" sldId="258"/>
            <ac:spMk id="9" creationId="{003131CE-BDFB-4E5A-B404-70745134B847}"/>
          </ac:spMkLst>
        </pc:spChg>
        <pc:spChg chg="add del mod">
          <ac:chgData name="Татьяна Долгова" userId="241d3fa7b6f6714d" providerId="LiveId" clId="{4466190B-8612-49DC-9CC1-FE9680E3A684}" dt="2018-08-23T13:49:38.144" v="1689" actId="207"/>
          <ac:spMkLst>
            <pc:docMk/>
            <pc:sldMk cId="2080688781" sldId="258"/>
            <ac:spMk id="10" creationId="{B8C745AE-DEF3-4228-9BB0-EA9111981A10}"/>
          </ac:spMkLst>
        </pc:spChg>
        <pc:spChg chg="add del mod">
          <ac:chgData name="Татьяна Долгова" userId="241d3fa7b6f6714d" providerId="LiveId" clId="{4466190B-8612-49DC-9CC1-FE9680E3A684}" dt="2018-08-23T13:49:50.362" v="1693" actId="1076"/>
          <ac:spMkLst>
            <pc:docMk/>
            <pc:sldMk cId="2080688781" sldId="258"/>
            <ac:spMk id="11" creationId="{023F98FC-A088-4453-B59B-57EECC6E3B67}"/>
          </ac:spMkLst>
        </pc:spChg>
        <pc:spChg chg="add del mod">
          <ac:chgData name="Татьяна Долгова" userId="241d3fa7b6f6714d" providerId="LiveId" clId="{4466190B-8612-49DC-9CC1-FE9680E3A684}" dt="2018-08-23T13:50:42.838" v="1703" actId="1076"/>
          <ac:spMkLst>
            <pc:docMk/>
            <pc:sldMk cId="2080688781" sldId="258"/>
            <ac:spMk id="12" creationId="{05AE2BAF-1903-4098-BEA5-1C78995C4462}"/>
          </ac:spMkLst>
        </pc:spChg>
        <pc:spChg chg="add del mod">
          <ac:chgData name="Татьяна Долгова" userId="241d3fa7b6f6714d" providerId="LiveId" clId="{4466190B-8612-49DC-9CC1-FE9680E3A684}" dt="2018-08-23T13:50:35.277" v="1700" actId="1076"/>
          <ac:spMkLst>
            <pc:docMk/>
            <pc:sldMk cId="2080688781" sldId="258"/>
            <ac:spMk id="13" creationId="{A9735BA9-2631-40D7-B89D-C16B0B653FE1}"/>
          </ac:spMkLst>
        </pc:spChg>
        <pc:spChg chg="add del mod">
          <ac:chgData name="Татьяна Долгова" userId="241d3fa7b6f6714d" providerId="LiveId" clId="{4466190B-8612-49DC-9CC1-FE9680E3A684}" dt="2018-08-23T13:50:41.121" v="1702" actId="1076"/>
          <ac:spMkLst>
            <pc:docMk/>
            <pc:sldMk cId="2080688781" sldId="258"/>
            <ac:spMk id="15" creationId="{26E0150A-92DB-4F7B-90AE-91CA7563F48F}"/>
          </ac:spMkLst>
        </pc:spChg>
        <pc:spChg chg="add del mod">
          <ac:chgData name="Татьяна Долгова" userId="241d3fa7b6f6714d" providerId="LiveId" clId="{4466190B-8612-49DC-9CC1-FE9680E3A684}" dt="2018-08-23T13:26:09.682" v="1056" actId="478"/>
          <ac:spMkLst>
            <pc:docMk/>
            <pc:sldMk cId="2080688781" sldId="258"/>
            <ac:spMk id="16" creationId="{A317E204-013C-4EDE-A6AB-8EFD63C71D97}"/>
          </ac:spMkLst>
        </pc:spChg>
        <pc:picChg chg="del">
          <ac:chgData name="Татьяна Долгова" userId="241d3fa7b6f6714d" providerId="LiveId" clId="{4466190B-8612-49DC-9CC1-FE9680E3A684}" dt="2018-08-23T12:50:40.070" v="447" actId="478"/>
          <ac:picMkLst>
            <pc:docMk/>
            <pc:sldMk cId="2080688781" sldId="258"/>
            <ac:picMk id="6" creationId="{00000000-0000-0000-0000-000000000000}"/>
          </ac:picMkLst>
        </pc:picChg>
        <pc:picChg chg="add del mod ord">
          <ac:chgData name="Татьяна Долгова" userId="241d3fa7b6f6714d" providerId="LiveId" clId="{4466190B-8612-49DC-9CC1-FE9680E3A684}" dt="2018-08-23T13:26:21.522" v="1064" actId="478"/>
          <ac:picMkLst>
            <pc:docMk/>
            <pc:sldMk cId="2080688781" sldId="258"/>
            <ac:picMk id="2050" creationId="{2EDE8CCA-4182-4395-B73C-6DA4F34D4608}"/>
          </ac:picMkLst>
        </pc:picChg>
        <pc:picChg chg="add del mod">
          <ac:chgData name="Татьяна Долгова" userId="241d3fa7b6f6714d" providerId="LiveId" clId="{4466190B-8612-49DC-9CC1-FE9680E3A684}" dt="2018-08-23T13:26:09.044" v="1055"/>
          <ac:picMkLst>
            <pc:docMk/>
            <pc:sldMk cId="2080688781" sldId="258"/>
            <ac:picMk id="2052" creationId="{0176C8C3-202B-459B-AF15-DAB04540F63D}"/>
          </ac:picMkLst>
        </pc:picChg>
        <pc:picChg chg="add del mod">
          <ac:chgData name="Татьяна Долгова" userId="241d3fa7b6f6714d" providerId="LiveId" clId="{4466190B-8612-49DC-9CC1-FE9680E3A684}" dt="2018-08-23T13:26:17.295" v="1061"/>
          <ac:picMkLst>
            <pc:docMk/>
            <pc:sldMk cId="2080688781" sldId="258"/>
            <ac:picMk id="2054" creationId="{3E4F68C3-41B3-48DE-B153-CA4704B8D3EB}"/>
          </ac:picMkLst>
        </pc:picChg>
        <pc:picChg chg="add mod ord">
          <ac:chgData name="Татьяна Долгова" userId="241d3fa7b6f6714d" providerId="LiveId" clId="{4466190B-8612-49DC-9CC1-FE9680E3A684}" dt="2018-08-23T13:50:25.578" v="1699" actId="14861"/>
          <ac:picMkLst>
            <pc:docMk/>
            <pc:sldMk cId="2080688781" sldId="258"/>
            <ac:picMk id="2056" creationId="{24FFDFA3-A155-4F13-99E9-C91513B04265}"/>
          </ac:picMkLst>
        </pc:picChg>
      </pc:sldChg>
      <pc:sldChg chg="addSp delSp modSp modTransition">
        <pc:chgData name="Татьяна Долгова" userId="241d3fa7b6f6714d" providerId="LiveId" clId="{4466190B-8612-49DC-9CC1-FE9680E3A684}" dt="2018-08-23T13:51:18.660" v="1720" actId="5793"/>
        <pc:sldMkLst>
          <pc:docMk/>
          <pc:sldMk cId="3244924373" sldId="259"/>
        </pc:sldMkLst>
        <pc:spChg chg="mod">
          <ac:chgData name="Татьяна Долгова" userId="241d3fa7b6f6714d" providerId="LiveId" clId="{4466190B-8612-49DC-9CC1-FE9680E3A684}" dt="2018-08-23T13:51:18.660" v="1720" actId="5793"/>
          <ac:spMkLst>
            <pc:docMk/>
            <pc:sldMk cId="3244924373" sldId="259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2:51:56.769" v="462" actId="20577"/>
          <ac:spMkLst>
            <pc:docMk/>
            <pc:sldMk cId="3244924373" sldId="259"/>
            <ac:spMk id="4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2:51:53.203" v="458"/>
          <ac:spMkLst>
            <pc:docMk/>
            <pc:sldMk cId="3244924373" sldId="259"/>
            <ac:spMk id="5" creationId="{9E2A3EBD-0CDC-4BC6-878D-730BD0B5F5E4}"/>
          </ac:spMkLst>
        </pc:spChg>
        <pc:spChg chg="add del mod">
          <ac:chgData name="Татьяна Долгова" userId="241d3fa7b6f6714d" providerId="LiveId" clId="{4466190B-8612-49DC-9CC1-FE9680E3A684}" dt="2018-08-23T13:22:25.336" v="948" actId="478"/>
          <ac:spMkLst>
            <pc:docMk/>
            <pc:sldMk cId="3244924373" sldId="259"/>
            <ac:spMk id="7" creationId="{81F1D6DC-108D-4A88-9C89-2D107396E83B}"/>
          </ac:spMkLst>
        </pc:spChg>
        <pc:picChg chg="del mod">
          <ac:chgData name="Татьяна Долгова" userId="241d3fa7b6f6714d" providerId="LiveId" clId="{4466190B-8612-49DC-9CC1-FE9680E3A684}" dt="2018-08-23T12:51:45.758" v="457" actId="478"/>
          <ac:picMkLst>
            <pc:docMk/>
            <pc:sldMk cId="3244924373" sldId="259"/>
            <ac:picMk id="6" creationId="{00000000-0000-0000-0000-000000000000}"/>
          </ac:picMkLst>
        </pc:picChg>
        <pc:picChg chg="add mod">
          <ac:chgData name="Татьяна Долгова" userId="241d3fa7b6f6714d" providerId="LiveId" clId="{4466190B-8612-49DC-9CC1-FE9680E3A684}" dt="2018-08-23T13:23:32.219" v="950" actId="1076"/>
          <ac:picMkLst>
            <pc:docMk/>
            <pc:sldMk cId="3244924373" sldId="259"/>
            <ac:picMk id="3074" creationId="{ECD38528-6CB7-428B-9C05-22037F2A6361}"/>
          </ac:picMkLst>
        </pc:picChg>
      </pc:sldChg>
      <pc:sldChg chg="addSp delSp modSp modTransition">
        <pc:chgData name="Татьяна Долгова" userId="241d3fa7b6f6714d" providerId="LiveId" clId="{4466190B-8612-49DC-9CC1-FE9680E3A684}" dt="2018-08-23T13:52:15.032" v="1735" actId="1076"/>
        <pc:sldMkLst>
          <pc:docMk/>
          <pc:sldMk cId="2614062634" sldId="260"/>
        </pc:sldMkLst>
        <pc:spChg chg="mod">
          <ac:chgData name="Татьяна Долгова" userId="241d3fa7b6f6714d" providerId="LiveId" clId="{4466190B-8612-49DC-9CC1-FE9680E3A684}" dt="2018-08-23T13:52:15.032" v="1735" actId="1076"/>
          <ac:spMkLst>
            <pc:docMk/>
            <pc:sldMk cId="2614062634" sldId="260"/>
            <ac:spMk id="3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2:53:47.287" v="478"/>
          <ac:spMkLst>
            <pc:docMk/>
            <pc:sldMk cId="2614062634" sldId="260"/>
            <ac:spMk id="5" creationId="{D933AD77-A093-465A-B610-E1A34781288E}"/>
          </ac:spMkLst>
        </pc:spChg>
        <pc:spChg chg="add mod">
          <ac:chgData name="Татьяна Долгова" userId="241d3fa7b6f6714d" providerId="LiveId" clId="{4466190B-8612-49DC-9CC1-FE9680E3A684}" dt="2018-08-23T13:52:11.807" v="1734" actId="1076"/>
          <ac:spMkLst>
            <pc:docMk/>
            <pc:sldMk cId="2614062634" sldId="260"/>
            <ac:spMk id="7" creationId="{81BF9262-547D-4541-9575-E9A4D0496399}"/>
          </ac:spMkLst>
        </pc:spChg>
        <pc:spChg chg="add mod">
          <ac:chgData name="Татьяна Долгова" userId="241d3fa7b6f6714d" providerId="LiveId" clId="{4466190B-8612-49DC-9CC1-FE9680E3A684}" dt="2018-08-23T13:52:00.039" v="1731" actId="1076"/>
          <ac:spMkLst>
            <pc:docMk/>
            <pc:sldMk cId="2614062634" sldId="260"/>
            <ac:spMk id="8" creationId="{F80230B2-7676-4574-B196-592D0C30363C}"/>
          </ac:spMkLst>
        </pc:spChg>
        <pc:picChg chg="del">
          <ac:chgData name="Татьяна Долгова" userId="241d3fa7b6f6714d" providerId="LiveId" clId="{4466190B-8612-49DC-9CC1-FE9680E3A684}" dt="2018-08-23T12:53:43.324" v="477" actId="478"/>
          <ac:picMkLst>
            <pc:docMk/>
            <pc:sldMk cId="2614062634" sldId="260"/>
            <ac:picMk id="9" creationId="{00000000-0000-0000-0000-000000000000}"/>
          </ac:picMkLst>
        </pc:picChg>
      </pc:sldChg>
      <pc:sldChg chg="addSp delSp modSp modTransition">
        <pc:chgData name="Татьяна Долгова" userId="241d3fa7b6f6714d" providerId="LiveId" clId="{4466190B-8612-49DC-9CC1-FE9680E3A684}" dt="2018-08-23T13:55:19.624" v="1895" actId="20577"/>
        <pc:sldMkLst>
          <pc:docMk/>
          <pc:sldMk cId="1221922229" sldId="261"/>
        </pc:sldMkLst>
        <pc:spChg chg="mod">
          <ac:chgData name="Татьяна Долгова" userId="241d3fa7b6f6714d" providerId="LiveId" clId="{4466190B-8612-49DC-9CC1-FE9680E3A684}" dt="2018-08-23T13:55:19.624" v="1895" actId="20577"/>
          <ac:spMkLst>
            <pc:docMk/>
            <pc:sldMk cId="1221922229" sldId="261"/>
            <ac:spMk id="3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3:54:38.724" v="1764"/>
          <ac:spMkLst>
            <pc:docMk/>
            <pc:sldMk cId="1221922229" sldId="261"/>
            <ac:spMk id="5" creationId="{D00DC4D1-BE7C-425B-AF59-3FA98E191C42}"/>
          </ac:spMkLst>
        </pc:spChg>
        <pc:picChg chg="del">
          <ac:chgData name="Татьяна Долгова" userId="241d3fa7b6f6714d" providerId="LiveId" clId="{4466190B-8612-49DC-9CC1-FE9680E3A684}" dt="2018-08-23T12:54:19.843" v="487" actId="478"/>
          <ac:picMkLst>
            <pc:docMk/>
            <pc:sldMk cId="1221922229" sldId="261"/>
            <ac:picMk id="6" creationId="{00000000-0000-0000-0000-000000000000}"/>
          </ac:picMkLst>
        </pc:picChg>
      </pc:sldChg>
      <pc:sldChg chg="addSp delSp modSp ord modTransition">
        <pc:chgData name="Татьяна Долгова" userId="241d3fa7b6f6714d" providerId="LiveId" clId="{4466190B-8612-49DC-9CC1-FE9680E3A684}" dt="2018-08-23T13:59:09.138" v="2088" actId="20577"/>
        <pc:sldMkLst>
          <pc:docMk/>
          <pc:sldMk cId="1025765527" sldId="262"/>
        </pc:sldMkLst>
        <pc:spChg chg="del">
          <ac:chgData name="Татьяна Долгова" userId="241d3fa7b6f6714d" providerId="LiveId" clId="{4466190B-8612-49DC-9CC1-FE9680E3A684}" dt="2018-08-23T12:54:38.178" v="491" actId="478"/>
          <ac:spMkLst>
            <pc:docMk/>
            <pc:sldMk cId="1025765527" sldId="262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8:50.880" v="2038" actId="20577"/>
          <ac:spMkLst>
            <pc:docMk/>
            <pc:sldMk cId="1025765527" sldId="262"/>
            <ac:spMk id="4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2:54:36.517" v="490" actId="478"/>
          <ac:spMkLst>
            <pc:docMk/>
            <pc:sldMk cId="1025765527" sldId="262"/>
            <ac:spMk id="6" creationId="{8D30B90A-4043-4F11-BCA2-819E7947BE64}"/>
          </ac:spMkLst>
        </pc:spChg>
        <pc:spChg chg="add del mod">
          <ac:chgData name="Татьяна Долгова" userId="241d3fa7b6f6714d" providerId="LiveId" clId="{4466190B-8612-49DC-9CC1-FE9680E3A684}" dt="2018-08-23T13:27:37.753" v="1079"/>
          <ac:spMkLst>
            <pc:docMk/>
            <pc:sldMk cId="1025765527" sldId="262"/>
            <ac:spMk id="7" creationId="{305AFD40-B013-41B3-9935-1162BB14C05E}"/>
          </ac:spMkLst>
        </pc:spChg>
        <pc:spChg chg="add del mod">
          <ac:chgData name="Татьяна Долгова" userId="241d3fa7b6f6714d" providerId="LiveId" clId="{4466190B-8612-49DC-9CC1-FE9680E3A684}" dt="2018-08-23T13:45:22.450" v="1657" actId="478"/>
          <ac:spMkLst>
            <pc:docMk/>
            <pc:sldMk cId="1025765527" sldId="262"/>
            <ac:spMk id="8" creationId="{A522F7CD-6C2F-4AA5-9A03-B7849442B289}"/>
          </ac:spMkLst>
        </pc:spChg>
        <pc:spChg chg="add mod">
          <ac:chgData name="Татьяна Долгова" userId="241d3fa7b6f6714d" providerId="LiveId" clId="{4466190B-8612-49DC-9CC1-FE9680E3A684}" dt="2018-08-23T13:29:43.833" v="1170"/>
          <ac:spMkLst>
            <pc:docMk/>
            <pc:sldMk cId="1025765527" sldId="262"/>
            <ac:spMk id="9" creationId="{4CAE9E43-A917-4C29-AA42-4D17A8856D52}"/>
          </ac:spMkLst>
        </pc:spChg>
        <pc:spChg chg="add del mod">
          <ac:chgData name="Татьяна Долгова" userId="241d3fa7b6f6714d" providerId="LiveId" clId="{4466190B-8612-49DC-9CC1-FE9680E3A684}" dt="2018-08-23T13:45:24.507" v="1658" actId="478"/>
          <ac:spMkLst>
            <pc:docMk/>
            <pc:sldMk cId="1025765527" sldId="262"/>
            <ac:spMk id="10" creationId="{6D9A0E3C-9793-4696-8715-0D3E5037A2E7}"/>
          </ac:spMkLst>
        </pc:spChg>
        <pc:spChg chg="add mod">
          <ac:chgData name="Татьяна Долгова" userId="241d3fa7b6f6714d" providerId="LiveId" clId="{4466190B-8612-49DC-9CC1-FE9680E3A684}" dt="2018-08-23T13:59:09.138" v="2088" actId="20577"/>
          <ac:spMkLst>
            <pc:docMk/>
            <pc:sldMk cId="1025765527" sldId="262"/>
            <ac:spMk id="11" creationId="{16611F76-0D22-4641-A491-287C404F326D}"/>
          </ac:spMkLst>
        </pc:spChg>
        <pc:spChg chg="add del mod">
          <ac:chgData name="Татьяна Долгова" userId="241d3fa7b6f6714d" providerId="LiveId" clId="{4466190B-8612-49DC-9CC1-FE9680E3A684}" dt="2018-08-23T13:45:38.221" v="1677" actId="478"/>
          <ac:spMkLst>
            <pc:docMk/>
            <pc:sldMk cId="1025765527" sldId="262"/>
            <ac:spMk id="12" creationId="{D2AAE951-5EA9-4BE5-929D-6D4C32F8C9FD}"/>
          </ac:spMkLst>
        </pc:spChg>
        <pc:picChg chg="del">
          <ac:chgData name="Татьяна Долгова" userId="241d3fa7b6f6714d" providerId="LiveId" clId="{4466190B-8612-49DC-9CC1-FE9680E3A684}" dt="2018-08-23T12:54:34.223" v="489" actId="478"/>
          <ac:picMkLst>
            <pc:docMk/>
            <pc:sldMk cId="1025765527" sldId="262"/>
            <ac:picMk id="5" creationId="{00000000-0000-0000-0000-000000000000}"/>
          </ac:picMkLst>
        </pc:picChg>
        <pc:picChg chg="add mod">
          <ac:chgData name="Татьяна Долгова" userId="241d3fa7b6f6714d" providerId="LiveId" clId="{4466190B-8612-49DC-9CC1-FE9680E3A684}" dt="2018-08-23T13:48:14.682" v="1681" actId="1076"/>
          <ac:picMkLst>
            <pc:docMk/>
            <pc:sldMk cId="1025765527" sldId="262"/>
            <ac:picMk id="4098" creationId="{097BB9AB-2DB1-4C1E-84CE-4224A5ABD2D4}"/>
          </ac:picMkLst>
        </pc:picChg>
      </pc:sldChg>
      <pc:sldChg chg="addSp delSp modSp ord modTransition">
        <pc:chgData name="Татьяна Долгова" userId="241d3fa7b6f6714d" providerId="LiveId" clId="{4466190B-8612-49DC-9CC1-FE9680E3A684}" dt="2018-08-23T13:54:31.106" v="1763" actId="1076"/>
        <pc:sldMkLst>
          <pc:docMk/>
          <pc:sldMk cId="2711866695" sldId="263"/>
        </pc:sldMkLst>
        <pc:spChg chg="del mod">
          <ac:chgData name="Татьяна Долгова" userId="241d3fa7b6f6714d" providerId="LiveId" clId="{4466190B-8612-49DC-9CC1-FE9680E3A684}" dt="2018-08-23T13:39:30.482" v="1364" actId="478"/>
          <ac:spMkLst>
            <pc:docMk/>
            <pc:sldMk cId="2711866695" sldId="263"/>
            <ac:spMk id="3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3:53:47.407" v="1744"/>
          <ac:spMkLst>
            <pc:docMk/>
            <pc:sldMk cId="2711866695" sldId="263"/>
            <ac:spMk id="5" creationId="{C0DD213A-682D-43D8-AC30-AB9C806C3B6B}"/>
          </ac:spMkLst>
        </pc:spChg>
        <pc:spChg chg="add mod">
          <ac:chgData name="Татьяна Долгова" userId="241d3fa7b6f6714d" providerId="LiveId" clId="{4466190B-8612-49DC-9CC1-FE9680E3A684}" dt="2018-08-23T13:54:31.106" v="1763" actId="1076"/>
          <ac:spMkLst>
            <pc:docMk/>
            <pc:sldMk cId="2711866695" sldId="263"/>
            <ac:spMk id="7" creationId="{F2B92AB9-CC22-4D0D-B891-1D7066B9C231}"/>
          </ac:spMkLst>
        </pc:spChg>
        <pc:spChg chg="add mod">
          <ac:chgData name="Татьяна Долгова" userId="241d3fa7b6f6714d" providerId="LiveId" clId="{4466190B-8612-49DC-9CC1-FE9680E3A684}" dt="2018-08-23T13:54:23.137" v="1760" actId="1076"/>
          <ac:spMkLst>
            <pc:docMk/>
            <pc:sldMk cId="2711866695" sldId="263"/>
            <ac:spMk id="8" creationId="{66462A19-FE34-4C58-8C87-83FC80BD92BC}"/>
          </ac:spMkLst>
        </pc:spChg>
        <pc:spChg chg="add del mod">
          <ac:chgData name="Татьяна Долгова" userId="241d3fa7b6f6714d" providerId="LiveId" clId="{4466190B-8612-49DC-9CC1-FE9680E3A684}" dt="2018-08-23T13:53:47.407" v="1744"/>
          <ac:spMkLst>
            <pc:docMk/>
            <pc:sldMk cId="2711866695" sldId="263"/>
            <ac:spMk id="10" creationId="{97AC4A93-7554-41A6-B17E-3F5AB85AB5EB}"/>
          </ac:spMkLst>
        </pc:spChg>
        <pc:spChg chg="add del mod">
          <ac:chgData name="Татьяна Долгова" userId="241d3fa7b6f6714d" providerId="LiveId" clId="{4466190B-8612-49DC-9CC1-FE9680E3A684}" dt="2018-08-23T13:53:52.904" v="1745"/>
          <ac:spMkLst>
            <pc:docMk/>
            <pc:sldMk cId="2711866695" sldId="263"/>
            <ac:spMk id="11" creationId="{3FDCB9ED-AFB1-4087-90D2-A091DD716F2F}"/>
          </ac:spMkLst>
        </pc:spChg>
        <pc:spChg chg="add del mod">
          <ac:chgData name="Татьяна Долгова" userId="241d3fa7b6f6714d" providerId="LiveId" clId="{4466190B-8612-49DC-9CC1-FE9680E3A684}" dt="2018-08-23T13:53:52.904" v="1745"/>
          <ac:spMkLst>
            <pc:docMk/>
            <pc:sldMk cId="2711866695" sldId="263"/>
            <ac:spMk id="12" creationId="{B990A865-8F83-4CFE-A415-49911D60ABF2}"/>
          </ac:spMkLst>
        </pc:spChg>
        <pc:picChg chg="del">
          <ac:chgData name="Татьяна Долгова" userId="241d3fa7b6f6714d" providerId="LiveId" clId="{4466190B-8612-49DC-9CC1-FE9680E3A684}" dt="2018-08-23T13:29:46.610" v="1171" actId="478"/>
          <ac:picMkLst>
            <pc:docMk/>
            <pc:sldMk cId="2711866695" sldId="263"/>
            <ac:picMk id="6" creationId="{00000000-0000-0000-0000-000000000000}"/>
          </ac:picMkLst>
        </pc:picChg>
      </pc:sldChg>
      <pc:sldChg chg="addSp delSp modSp add ord">
        <pc:chgData name="Татьяна Долгова" userId="241d3fa7b6f6714d" providerId="LiveId" clId="{4466190B-8612-49DC-9CC1-FE9680E3A684}" dt="2018-08-23T13:10:03.403" v="575" actId="1076"/>
        <pc:sldMkLst>
          <pc:docMk/>
          <pc:sldMk cId="3447483091" sldId="264"/>
        </pc:sldMkLst>
        <pc:spChg chg="mod">
          <ac:chgData name="Татьяна Долгова" userId="241d3fa7b6f6714d" providerId="LiveId" clId="{4466190B-8612-49DC-9CC1-FE9680E3A684}" dt="2018-08-23T12:27:32.749" v="110" actId="20577"/>
          <ac:spMkLst>
            <pc:docMk/>
            <pc:sldMk cId="3447483091" sldId="264"/>
            <ac:spMk id="2" creationId="{5B6CA815-E9B6-4C67-A95C-25075C869307}"/>
          </ac:spMkLst>
        </pc:spChg>
        <pc:spChg chg="del mod">
          <ac:chgData name="Татьяна Долгова" userId="241d3fa7b6f6714d" providerId="LiveId" clId="{4466190B-8612-49DC-9CC1-FE9680E3A684}" dt="2018-08-23T12:43:05.298" v="114"/>
          <ac:spMkLst>
            <pc:docMk/>
            <pc:sldMk cId="3447483091" sldId="264"/>
            <ac:spMk id="3" creationId="{D33C35AA-3552-4D48-872F-FF31BE1878DE}"/>
          </ac:spMkLst>
        </pc:spChg>
        <pc:spChg chg="add del mod">
          <ac:chgData name="Татьяна Долгова" userId="241d3fa7b6f6714d" providerId="LiveId" clId="{4466190B-8612-49DC-9CC1-FE9680E3A684}" dt="2018-08-23T12:45:16.594" v="158"/>
          <ac:spMkLst>
            <pc:docMk/>
            <pc:sldMk cId="3447483091" sldId="264"/>
            <ac:spMk id="4" creationId="{069D40AF-3F32-41B1-B4B0-F856B0F010D2}"/>
          </ac:spMkLst>
        </pc:spChg>
        <pc:spChg chg="add mod">
          <ac:chgData name="Татьяна Долгова" userId="241d3fa7b6f6714d" providerId="LiveId" clId="{4466190B-8612-49DC-9CC1-FE9680E3A684}" dt="2018-08-23T13:09:27.873" v="565" actId="1076"/>
          <ac:spMkLst>
            <pc:docMk/>
            <pc:sldMk cId="3447483091" sldId="264"/>
            <ac:spMk id="5" creationId="{0B76F0E8-8F18-44F6-AE6C-CD46EAC6E55B}"/>
          </ac:spMkLst>
        </pc:spChg>
        <pc:spChg chg="add mod">
          <ac:chgData name="Татьяна Долгова" userId="241d3fa7b6f6714d" providerId="LiveId" clId="{4466190B-8612-49DC-9CC1-FE9680E3A684}" dt="2018-08-23T13:10:03.403" v="575" actId="1076"/>
          <ac:spMkLst>
            <pc:docMk/>
            <pc:sldMk cId="3447483091" sldId="264"/>
            <ac:spMk id="6" creationId="{5AFF72EC-BB04-4C19-BCA4-74DEFF900D9F}"/>
          </ac:spMkLst>
        </pc:spChg>
        <pc:spChg chg="add mod ord">
          <ac:chgData name="Татьяна Долгова" userId="241d3fa7b6f6714d" providerId="LiveId" clId="{4466190B-8612-49DC-9CC1-FE9680E3A684}" dt="2018-08-23T12:45:07.963" v="154" actId="1076"/>
          <ac:spMkLst>
            <pc:docMk/>
            <pc:sldMk cId="3447483091" sldId="264"/>
            <ac:spMk id="7" creationId="{C4E224E0-1EDF-4984-BEB8-E6FB868F960C}"/>
          </ac:spMkLst>
        </pc:spChg>
        <pc:spChg chg="add mod">
          <ac:chgData name="Татьяна Долгова" userId="241d3fa7b6f6714d" providerId="LiveId" clId="{4466190B-8612-49DC-9CC1-FE9680E3A684}" dt="2018-08-23T12:45:26.932" v="160" actId="1076"/>
          <ac:spMkLst>
            <pc:docMk/>
            <pc:sldMk cId="3447483091" sldId="264"/>
            <ac:spMk id="8" creationId="{47805E6D-4BF6-4DA8-95ED-95541F50BA5B}"/>
          </ac:spMkLst>
        </pc:spChg>
        <pc:spChg chg="add del mod">
          <ac:chgData name="Татьяна Долгова" userId="241d3fa7b6f6714d" providerId="LiveId" clId="{4466190B-8612-49DC-9CC1-FE9680E3A684}" dt="2018-08-23T13:06:47.973" v="549" actId="478"/>
          <ac:spMkLst>
            <pc:docMk/>
            <pc:sldMk cId="3447483091" sldId="264"/>
            <ac:spMk id="9" creationId="{D0FA4E26-E95B-4BCB-B93E-FA0CC92D1B17}"/>
          </ac:spMkLst>
        </pc:spChg>
        <pc:picChg chg="add mod">
          <ac:chgData name="Татьяна Долгова" userId="241d3fa7b6f6714d" providerId="LiveId" clId="{4466190B-8612-49DC-9CC1-FE9680E3A684}" dt="2018-08-23T13:08:59.360" v="554" actId="1076"/>
          <ac:picMkLst>
            <pc:docMk/>
            <pc:sldMk cId="3447483091" sldId="264"/>
            <ac:picMk id="1026" creationId="{D10C3161-7403-45BA-87AB-C40B745840D1}"/>
          </ac:picMkLst>
        </pc:picChg>
      </pc:sldChg>
      <pc:sldChg chg="addSp delSp modSp add modTransition">
        <pc:chgData name="Татьяна Долгова" userId="241d3fa7b6f6714d" providerId="LiveId" clId="{4466190B-8612-49DC-9CC1-FE9680E3A684}" dt="2018-08-23T13:49:09.487" v="1687" actId="27636"/>
        <pc:sldMkLst>
          <pc:docMk/>
          <pc:sldMk cId="0" sldId="265"/>
        </pc:sldMkLst>
        <pc:spChg chg="mod">
          <ac:chgData name="Татьяна Долгова" userId="241d3fa7b6f6714d" providerId="LiveId" clId="{4466190B-8612-49DC-9CC1-FE9680E3A684}" dt="2018-08-23T12:53:21.246" v="476" actId="1076"/>
          <ac:spMkLst>
            <pc:docMk/>
            <pc:sldMk cId="0" sldId="265"/>
            <ac:spMk id="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36.421" v="585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38.554" v="586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43.326" v="588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45.119" v="589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45.119" v="589" actId="478"/>
          <ac:spMkLst>
            <pc:docMk/>
            <pc:sldMk cId="0" sldId="265"/>
            <ac:spMk id="7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0:14.955" v="581"/>
          <ac:spMkLst>
            <pc:docMk/>
            <pc:sldMk cId="0" sldId="265"/>
            <ac:spMk id="8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3:00.981" v="664"/>
          <ac:spMkLst>
            <pc:docMk/>
            <pc:sldMk cId="0" sldId="265"/>
            <ac:spMk id="9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57.966" v="594" actId="478"/>
          <ac:spMkLst>
            <pc:docMk/>
            <pc:sldMk cId="0" sldId="265"/>
            <ac:spMk id="10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59.214" v="597" actId="478"/>
          <ac:spMkLst>
            <pc:docMk/>
            <pc:sldMk cId="0" sldId="265"/>
            <ac:spMk id="11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1:00.567" v="598" actId="478"/>
          <ac:spMkLst>
            <pc:docMk/>
            <pc:sldMk cId="0" sldId="265"/>
            <ac:spMk id="1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1:01.454" v="599" actId="478"/>
          <ac:spMkLst>
            <pc:docMk/>
            <pc:sldMk cId="0" sldId="265"/>
            <ac:spMk id="13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1:02.254" v="600" actId="478"/>
          <ac:spMkLst>
            <pc:docMk/>
            <pc:sldMk cId="0" sldId="265"/>
            <ac:spMk id="14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0:57.966" v="596"/>
          <ac:spMkLst>
            <pc:docMk/>
            <pc:sldMk cId="0" sldId="265"/>
            <ac:spMk id="15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3:00.981" v="666"/>
          <ac:spMkLst>
            <pc:docMk/>
            <pc:sldMk cId="0" sldId="265"/>
            <ac:spMk id="16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11:12.308" v="603" actId="1076"/>
          <ac:spMkLst>
            <pc:docMk/>
            <pc:sldMk cId="0" sldId="265"/>
            <ac:spMk id="17" creationId="{00000000-0000-0000-0000-000000000000}"/>
          </ac:spMkLst>
        </pc:spChg>
        <pc:spChg chg="add mod">
          <ac:chgData name="Татьяна Долгова" userId="241d3fa7b6f6714d" providerId="LiveId" clId="{4466190B-8612-49DC-9CC1-FE9680E3A684}" dt="2018-08-23T13:49:09.487" v="1687" actId="27636"/>
          <ac:spMkLst>
            <pc:docMk/>
            <pc:sldMk cId="0" sldId="265"/>
            <ac:spMk id="18" creationId="{3DDFF073-E10D-41DA-B20F-1B5CB6ED069E}"/>
          </ac:spMkLst>
        </pc:spChg>
        <pc:spChg chg="add mod">
          <ac:chgData name="Татьяна Долгова" userId="241d3fa7b6f6714d" providerId="LiveId" clId="{4466190B-8612-49DC-9CC1-FE9680E3A684}" dt="2018-08-23T13:49:09.486" v="1686" actId="27636"/>
          <ac:spMkLst>
            <pc:docMk/>
            <pc:sldMk cId="0" sldId="265"/>
            <ac:spMk id="19" creationId="{1C8B0825-B73C-434D-89E7-D7CBC457EC52}"/>
          </ac:spMkLst>
        </pc:spChg>
        <pc:spChg chg="add mod">
          <ac:chgData name="Татьяна Долгова" userId="241d3fa7b6f6714d" providerId="LiveId" clId="{4466190B-8612-49DC-9CC1-FE9680E3A684}" dt="2018-08-23T13:11:46.687" v="626" actId="20577"/>
          <ac:spMkLst>
            <pc:docMk/>
            <pc:sldMk cId="0" sldId="265"/>
            <ac:spMk id="20" creationId="{A17EE748-575D-4C52-9981-356BB242CA93}"/>
          </ac:spMkLst>
        </pc:spChg>
        <pc:spChg chg="add mod">
          <ac:chgData name="Татьяна Долгова" userId="241d3fa7b6f6714d" providerId="LiveId" clId="{4466190B-8612-49DC-9CC1-FE9680E3A684}" dt="2018-08-23T13:13:15.556" v="668" actId="1076"/>
          <ac:spMkLst>
            <pc:docMk/>
            <pc:sldMk cId="0" sldId="265"/>
            <ac:spMk id="21" creationId="{CADE601F-38C7-4468-B09C-93BA3BFDEA7D}"/>
          </ac:spMkLst>
        </pc:spChg>
      </pc:sldChg>
      <pc:sldChg chg="addSp delSp modSp add ord modTransition">
        <pc:chgData name="Татьяна Долгова" userId="241d3fa7b6f6714d" providerId="LiveId" clId="{4466190B-8612-49DC-9CC1-FE9680E3A684}" dt="2018-08-23T13:59:53.601" v="2090"/>
        <pc:sldMkLst>
          <pc:docMk/>
          <pc:sldMk cId="0" sldId="266"/>
        </pc:sldMkLst>
        <pc:spChg chg="mod">
          <ac:chgData name="Татьяна Долгова" userId="241d3fa7b6f6714d" providerId="LiveId" clId="{4466190B-8612-49DC-9CC1-FE9680E3A684}" dt="2018-08-23T13:06:21.669" v="543" actId="1076"/>
          <ac:spMkLst>
            <pc:docMk/>
            <pc:sldMk cId="0" sldId="266"/>
            <ac:spMk id="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05:58.495" v="536" actId="478"/>
          <ac:spMkLst>
            <pc:docMk/>
            <pc:sldMk cId="0" sldId="266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06:26.812" v="546" actId="1076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Татьяна Долгова" userId="241d3fa7b6f6714d" providerId="LiveId" clId="{4466190B-8612-49DC-9CC1-FE9680E3A684}" dt="2018-08-23T13:05:45.545" v="532" actId="20577"/>
          <ac:spMkLst>
            <pc:docMk/>
            <pc:sldMk cId="0" sldId="266"/>
            <ac:spMk id="5" creationId="{6B6E7C0E-3F92-4736-B7E0-54B9325DC4E3}"/>
          </ac:spMkLst>
        </pc:spChg>
        <pc:spChg chg="add del mod">
          <ac:chgData name="Татьяна Долгова" userId="241d3fa7b6f6714d" providerId="LiveId" clId="{4466190B-8612-49DC-9CC1-FE9680E3A684}" dt="2018-08-23T13:05:55.670" v="535" actId="478"/>
          <ac:spMkLst>
            <pc:docMk/>
            <pc:sldMk cId="0" sldId="266"/>
            <ac:spMk id="6" creationId="{4A4F5C80-43BC-41F9-A56B-95A102E0B4B8}"/>
          </ac:spMkLst>
        </pc:spChg>
      </pc:sldChg>
      <pc:sldChg chg="addSp delSp modSp add">
        <pc:chgData name="Татьяна Долгова" userId="241d3fa7b6f6714d" providerId="LiveId" clId="{4466190B-8612-49DC-9CC1-FE9680E3A684}" dt="2018-08-23T13:57:30.429" v="1932"/>
        <pc:sldMkLst>
          <pc:docMk/>
          <pc:sldMk cId="2952557855" sldId="272"/>
        </pc:sldMkLst>
        <pc:spChg chg="add mod">
          <ac:chgData name="Татьяна Долгова" userId="241d3fa7b6f6714d" providerId="LiveId" clId="{4466190B-8612-49DC-9CC1-FE9680E3A684}" dt="2018-08-23T13:57:29.466" v="1930" actId="368"/>
          <ac:spMkLst>
            <pc:docMk/>
            <pc:sldMk cId="2952557855" sldId="272"/>
            <ac:spMk id="2" creationId="{D51126AD-1EB9-4F6F-BB0B-2D4C66A76E4F}"/>
          </ac:spMkLst>
        </pc:spChg>
        <pc:spChg chg="del mod">
          <ac:chgData name="Татьяна Долгова" userId="241d3fa7b6f6714d" providerId="LiveId" clId="{4466190B-8612-49DC-9CC1-FE9680E3A684}" dt="2018-08-23T13:57:30.429" v="1932"/>
          <ac:spMkLst>
            <pc:docMk/>
            <pc:sldMk cId="2952557855" sldId="272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7:21.072" v="1924" actId="1076"/>
          <ac:spMkLst>
            <pc:docMk/>
            <pc:sldMk cId="2952557855" sldId="272"/>
            <ac:spMk id="4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57:01.139" v="1918" actId="478"/>
          <ac:spMkLst>
            <pc:docMk/>
            <pc:sldMk cId="2952557855" sldId="272"/>
            <ac:spMk id="5" creationId="{00000000-0000-0000-0000-000000000000}"/>
          </ac:spMkLst>
        </pc:spChg>
        <pc:picChg chg="mod">
          <ac:chgData name="Татьяна Долгова" userId="241d3fa7b6f6714d" providerId="LiveId" clId="{4466190B-8612-49DC-9CC1-FE9680E3A684}" dt="2018-08-23T13:57:09.831" v="1920" actId="1076"/>
          <ac:picMkLst>
            <pc:docMk/>
            <pc:sldMk cId="2952557855" sldId="272"/>
            <ac:picMk id="10" creationId="{00000000-0000-0000-0000-000000000000}"/>
          </ac:picMkLst>
        </pc:picChg>
      </pc:sldChg>
      <pc:sldChg chg="delSp modSp add modTransition">
        <pc:chgData name="Татьяна Долгова" userId="241d3fa7b6f6714d" providerId="LiveId" clId="{4466190B-8612-49DC-9CC1-FE9680E3A684}" dt="2018-08-23T13:56:57.062" v="1917" actId="1076"/>
        <pc:sldMkLst>
          <pc:docMk/>
          <pc:sldMk cId="0" sldId="273"/>
        </pc:sldMkLst>
        <pc:spChg chg="mod">
          <ac:chgData name="Татьяна Долгова" userId="241d3fa7b6f6714d" providerId="LiveId" clId="{4466190B-8612-49DC-9CC1-FE9680E3A684}" dt="2018-08-23T13:55:39.052" v="1898" actId="14100"/>
          <ac:spMkLst>
            <pc:docMk/>
            <pc:sldMk cId="0" sldId="273"/>
            <ac:spMk id="2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6:57.062" v="1917" actId="1076"/>
          <ac:spMkLst>
            <pc:docMk/>
            <pc:sldMk cId="0" sldId="273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6:00.805" v="1908" actId="1076"/>
          <ac:spMkLst>
            <pc:docMk/>
            <pc:sldMk cId="0" sldId="273"/>
            <ac:spMk id="4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55:25.951" v="1896" actId="478"/>
          <ac:spMkLst>
            <pc:docMk/>
            <pc:sldMk cId="0" sldId="273"/>
            <ac:spMk id="5" creationId="{00000000-0000-0000-0000-000000000000}"/>
          </ac:spMkLst>
        </pc:spChg>
      </pc:sldChg>
      <pc:sldChg chg="addSp delSp modSp add">
        <pc:chgData name="Татьяна Долгова" userId="241d3fa7b6f6714d" providerId="LiveId" clId="{4466190B-8612-49DC-9CC1-FE9680E3A684}" dt="2018-08-23T13:59:22.324" v="2089" actId="1076"/>
        <pc:sldMkLst>
          <pc:docMk/>
          <pc:sldMk cId="556964654" sldId="274"/>
        </pc:sldMkLst>
        <pc:spChg chg="mod">
          <ac:chgData name="Татьяна Долгова" userId="241d3fa7b6f6714d" providerId="LiveId" clId="{4466190B-8612-49DC-9CC1-FE9680E3A684}" dt="2018-08-23T13:32:20.253" v="1190" actId="20577"/>
          <ac:spMkLst>
            <pc:docMk/>
            <pc:sldMk cId="556964654" sldId="274"/>
            <ac:spMk id="2" creationId="{696FE4B0-C3A3-416F-8FE2-61F108B08085}"/>
          </ac:spMkLst>
        </pc:spChg>
        <pc:spChg chg="mod">
          <ac:chgData name="Татьяна Долгова" userId="241d3fa7b6f6714d" providerId="LiveId" clId="{4466190B-8612-49DC-9CC1-FE9680E3A684}" dt="2018-08-23T13:59:22.324" v="2089" actId="1076"/>
          <ac:spMkLst>
            <pc:docMk/>
            <pc:sldMk cId="556964654" sldId="274"/>
            <ac:spMk id="3" creationId="{5EF3133E-13A7-4E71-A328-F86486504047}"/>
          </ac:spMkLst>
        </pc:spChg>
        <pc:spChg chg="add del mod">
          <ac:chgData name="Татьяна Долгова" userId="241d3fa7b6f6714d" providerId="LiveId" clId="{4466190B-8612-49DC-9CC1-FE9680E3A684}" dt="2018-08-23T13:53:14.140" v="1743" actId="478"/>
          <ac:spMkLst>
            <pc:docMk/>
            <pc:sldMk cId="556964654" sldId="274"/>
            <ac:spMk id="4" creationId="{ED5916CC-0563-4EAF-9803-CE0942355A08}"/>
          </ac:spMkLst>
        </pc:spChg>
        <pc:picChg chg="add del">
          <ac:chgData name="Татьяна Долгова" userId="241d3fa7b6f6714d" providerId="LiveId" clId="{4466190B-8612-49DC-9CC1-FE9680E3A684}" dt="2018-08-23T13:53:09.255" v="1740"/>
          <ac:picMkLst>
            <pc:docMk/>
            <pc:sldMk cId="556964654" sldId="274"/>
            <ac:picMk id="5122" creationId="{783769D7-6B0F-4DF3-ABDE-7EB45FCB5F4C}"/>
          </ac:picMkLst>
        </pc:picChg>
        <pc:picChg chg="add mod">
          <ac:chgData name="Татьяна Долгова" userId="241d3fa7b6f6714d" providerId="LiveId" clId="{4466190B-8612-49DC-9CC1-FE9680E3A684}" dt="2018-08-23T13:53:12.655" v="1742" actId="1076"/>
          <ac:picMkLst>
            <pc:docMk/>
            <pc:sldMk cId="556964654" sldId="274"/>
            <ac:picMk id="5124" creationId="{FFDE92B2-46A7-4DBB-BA8F-64C5D52509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1E463-B2A9-4063-83B5-B6675145FD7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5D85-688C-47B7-927C-DA60B705C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5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F3FA-F9A4-4442-80A0-5BF43EC9F06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ECD2-824C-4948-B7B8-F9B26CCBA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xmlns="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xmlns="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87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9553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46330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>
            <a:normAutofit/>
          </a:bodyPr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830340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14257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17910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725163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7689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839053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75020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96434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1960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63407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1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2C46B9-5941-40EF-BFDC-8B575A77D689}"/>
              </a:ext>
            </a:extLst>
          </p:cNvPr>
          <p:cNvSpPr/>
          <p:nvPr/>
        </p:nvSpPr>
        <p:spPr>
          <a:xfrm>
            <a:off x="0" y="2049517"/>
            <a:ext cx="9144000" cy="2638097"/>
          </a:xfrm>
          <a:prstGeom prst="rect">
            <a:avLst/>
          </a:prstGeom>
          <a:gradFill>
            <a:gsLst>
              <a:gs pos="0">
                <a:schemeClr val="accent1">
                  <a:shade val="85000"/>
                  <a:alpha val="24000"/>
                </a:schemeClr>
              </a:gs>
              <a:gs pos="100000">
                <a:schemeClr val="accent1">
                  <a:tint val="90000"/>
                  <a:alpha val="100000"/>
                  <a:satMod val="18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ru-RU" sz="36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1053221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08782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75284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2200" b="0" kern="1200" cap="none" baseline="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66044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11627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1849"/>
            <a:ext cx="9144000" cy="3056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6026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1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82130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9" y="4797153"/>
            <a:ext cx="5904656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630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00742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2366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67452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94049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807120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863850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=""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38374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35427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30153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36585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03496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74325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262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239451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57926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82053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603693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20881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6426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98868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5208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76600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205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=""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87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920805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3510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0460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88335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9580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13059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81122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5447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19708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661286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5887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093568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05832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48680"/>
            <a:ext cx="1643063" cy="630932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56647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1515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63955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34432"/>
      </p:ext>
    </p:extLst>
  </p:cSld>
  <p:clrMapOvr>
    <a:masterClrMapping/>
  </p:clrMapOvr>
  <p:transition spd="slow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=""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95894"/>
      </p:ext>
    </p:extLst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3248"/>
      </p:ext>
    </p:extLst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83703"/>
      </p:ext>
    </p:extLst>
  </p:cSld>
  <p:clrMapOvr>
    <a:masterClrMapping/>
  </p:clrMapOvr>
  <p:transition spd="slow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0180"/>
      </p:ext>
    </p:extLst>
  </p:cSld>
  <p:clrMapOvr>
    <a:masterClrMapping/>
  </p:clrMapOvr>
  <p:transition spd="slow"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689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0736"/>
      </p:ext>
    </p:extLst>
  </p:cSld>
  <p:clrMapOvr>
    <a:masterClrMapping/>
  </p:clrMapOvr>
  <p:transition spd="slow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55272"/>
      </p:ext>
    </p:extLst>
  </p:cSld>
  <p:clrMapOvr>
    <a:masterClrMapping/>
  </p:clrMapOvr>
  <p:transition spd="slow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06018"/>
      </p:ext>
    </p:extLst>
  </p:cSld>
  <p:clrMapOvr>
    <a:masterClrMapping/>
  </p:clrMapOvr>
  <p:transition spd="slow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04361"/>
      </p:ext>
    </p:extLst>
  </p:cSld>
  <p:clrMapOvr>
    <a:masterClrMapping/>
  </p:clrMapOvr>
  <p:transition spd="slow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37847"/>
      </p:ext>
    </p:extLst>
  </p:cSld>
  <p:clrMapOvr>
    <a:masterClrMapping/>
  </p:clrMapOvr>
  <p:transition spd="slow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919142"/>
      </p:ext>
    </p:extLst>
  </p:cSld>
  <p:clrMapOvr>
    <a:masterClrMapping/>
  </p:clrMapOvr>
  <p:transition spd="slow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14211"/>
      </p:ext>
    </p:extLst>
  </p:cSld>
  <p:clrMapOvr>
    <a:masterClrMapping/>
  </p:clrMapOvr>
  <p:transition spd="slow"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07985"/>
      </p:ext>
    </p:extLst>
  </p:cSld>
  <p:clrMapOvr>
    <a:masterClrMapping/>
  </p:clrMapOvr>
  <p:transition spd="slow"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54832"/>
      </p:ext>
    </p:extLst>
  </p:cSld>
  <p:clrMapOvr>
    <a:masterClrMapping/>
  </p:clrMapOvr>
  <p:transition spd="slow"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92862"/>
      </p:ext>
    </p:extLst>
  </p:cSld>
  <p:clrMapOvr>
    <a:masterClrMapping/>
  </p:clrMapOvr>
  <p:transition spd="slow"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769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4272"/>
      </p:ext>
    </p:extLst>
  </p:cSld>
  <p:clrMapOvr>
    <a:masterClrMapping/>
  </p:clrMapOvr>
  <p:transition spd="slow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8970"/>
      </p:ext>
    </p:extLst>
  </p:cSld>
  <p:clrMapOvr>
    <a:masterClrMapping/>
  </p:clrMapOvr>
  <p:transition spd="slow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=""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55443"/>
      </p:ext>
    </p:extLst>
  </p:cSld>
  <p:clrMapOvr>
    <a:masterClrMapping/>
  </p:clrMapOvr>
  <p:transition spd="slow"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39701"/>
      </p:ext>
    </p:extLst>
  </p:cSld>
  <p:clrMapOvr>
    <a:masterClrMapping/>
  </p:clrMapOvr>
  <p:transition spd="slow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15432"/>
      </p:ext>
    </p:extLst>
  </p:cSld>
  <p:clrMapOvr>
    <a:masterClrMapping/>
  </p:clrMapOvr>
  <p:transition spd="slow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01106"/>
      </p:ext>
    </p:extLst>
  </p:cSld>
  <p:clrMapOvr>
    <a:masterClrMapping/>
  </p:clrMapOvr>
  <p:transition spd="slow"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110"/>
      </p:ext>
    </p:extLst>
  </p:cSld>
  <p:clrMapOvr>
    <a:masterClrMapping/>
  </p:clrMapOvr>
  <p:transition spd="slow"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39512"/>
      </p:ext>
    </p:extLst>
  </p:cSld>
  <p:clrMapOvr>
    <a:masterClrMapping/>
  </p:clrMapOvr>
  <p:transition spd="slow"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10190"/>
      </p:ext>
    </p:extLst>
  </p:cSld>
  <p:clrMapOvr>
    <a:masterClrMapping/>
  </p:clrMapOvr>
  <p:transition spd="slow"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42115"/>
      </p:ext>
    </p:extLst>
  </p:cSld>
  <p:clrMapOvr>
    <a:masterClrMapping/>
  </p:clrMapOvr>
  <p:transition spd="slow"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3638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5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29586"/>
      </p:ext>
    </p:extLst>
  </p:cSld>
  <p:clrMapOvr>
    <a:masterClrMapping/>
  </p:clrMapOvr>
  <p:transition spd="slow">
    <p:wip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291545"/>
      </p:ext>
    </p:extLst>
  </p:cSld>
  <p:clrMapOvr>
    <a:masterClrMapping/>
  </p:clrMapOvr>
  <p:transition spd="slow"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49664"/>
      </p:ext>
    </p:extLst>
  </p:cSld>
  <p:clrMapOvr>
    <a:masterClrMapping/>
  </p:clrMapOvr>
  <p:transition spd="slow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31415"/>
      </p:ext>
    </p:extLst>
  </p:cSld>
  <p:clrMapOvr>
    <a:masterClrMapping/>
  </p:clrMapOvr>
  <p:transition spd="slow">
    <p:wip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2777"/>
      </p:ext>
    </p:extLst>
  </p:cSld>
  <p:clrMapOvr>
    <a:masterClrMapping/>
  </p:clrMapOvr>
  <p:transition spd="slow"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35431"/>
      </p:ext>
    </p:extLst>
  </p:cSld>
  <p:clrMapOvr>
    <a:masterClrMapping/>
  </p:clrMapOvr>
  <p:transition spd="slow"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10/27/2020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05779"/>
      </p:ext>
    </p:extLst>
  </p:cSld>
  <p:clrMapOvr>
    <a:masterClrMapping/>
  </p:clrMapOvr>
  <p:transition spd="slow">
    <p:wip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284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889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433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>
            <a:normAutofit/>
          </a:bodyPr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6359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933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3664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9127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3078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1297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0726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321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358-6750-4925-A351-F6D5DB8C04C8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85588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BE79-118E-4DC3-8B4A-7559281B6793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2867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674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DDDC-ED74-4C9D-89EB-997229F2D6FB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42607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DDE-DB07-493D-BE4C-D701986636AD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8218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B418-BF8A-486D-91FF-F6BE46CC81C7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43521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34F0-87E7-490D-9E04-168B90F8D000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1465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E7EB-D397-4989-A5BA-9B9982D3106D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55641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09B7-FE07-48C4-8BFB-CB34EC9FB67E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6065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ABB-C18E-4A33-8EAF-C39AB5EFE310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4524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3408-144F-4CDB-9EA1-81EB2134241F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3402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DE77-95C8-4405-A594-A749F6CCBC98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74211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374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123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15310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3156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87719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2868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4942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69698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5950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940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703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163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980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1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2400" b="1" kern="1200" cap="none" spc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02865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875048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6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2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7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1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/>
          </p:nvSpPr>
          <p:spPr>
            <a:xfrm>
              <a:off x="5964634" y="81063"/>
              <a:ext cx="13532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chemeClr val="bg1"/>
                  </a:solidFill>
                </a:rPr>
                <a:t>www.mob-edu.ru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657502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76372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lvl="0" indent="0" algn="l" defTabSz="685766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027024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86166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1849"/>
            <a:ext cx="9144000" cy="3056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623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1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96921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18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9" y="4797153"/>
            <a:ext cx="5904656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63715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678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21409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1780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4947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264060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747644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58867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25544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6666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24841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2854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027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6049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086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0025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5369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28428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86028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358-6750-4925-A351-F6D5DB8C04C8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600909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BE79-118E-4DC3-8B4A-7559281B6793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5378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DDDC-ED74-4C9D-89EB-997229F2D6FB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675925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DDE-DB07-493D-BE4C-D701986636AD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317234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B418-BF8A-486D-91FF-F6BE46CC81C7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818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2384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34F0-87E7-490D-9E04-168B90F8D000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77545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E7EB-D397-4989-A5BA-9B9982D3106D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94994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09B7-FE07-48C4-8BFB-CB34EC9FB67E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3158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ABB-C18E-4A33-8EAF-C39AB5EFE310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51886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3408-144F-4CDB-9EA1-81EB2134241F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820489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DE77-95C8-4405-A594-A749F6CCBC98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527670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67559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9437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3662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384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28002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2776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36027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52662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99678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92571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81005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47207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045884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53245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5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265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269" r:id="rId13"/>
    <p:sldLayoutId id="2147484270" r:id="rId14"/>
    <p:sldLayoutId id="2147484271" r:id="rId15"/>
  </p:sldLayoutIdLst>
  <p:transition spd="slow">
    <p:wipe/>
  </p:transition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</p:sldLayoutIdLst>
  <p:transition spd="slow">
    <p:wipe/>
  </p:transition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Circe Rounded Extra Bold" panose="020F0802020203020203" pitchFamily="34" charset="-52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7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</p:sldLayoutIdLst>
  <p:transition spd="slow">
    <p:wipe/>
  </p:transition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</p:sldLayoutIdLst>
  <p:transition spd="slow">
    <p:wipe/>
  </p:transition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</p:sldLayoutIdLst>
  <p:transition spd="slow">
    <p:wipe/>
  </p:transition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27.10.2020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39" r:id="rId16"/>
  </p:sldLayoutIdLst>
  <p:transition spd="slow">
    <p:wipe/>
  </p:transition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669427"/>
            <a:ext cx="7886700" cy="102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4DFC8-85ED-4808-A7E5-4BBC17B4FD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61950" y="1"/>
            <a:ext cx="8782051" cy="626533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184940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chemeClr val="bg1"/>
                  </a:solidFill>
                </a:rPr>
                <a:t>www.mob-edu.ru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4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ransition spd="slow">
    <p:wipe/>
  </p:transition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1823-1A66-4541-931F-E4C8E7CA01D0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 spd="slow">
    <p:wipe/>
  </p:transition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7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 spd="slow">
    <p:wipe/>
  </p:transition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</p:sldLayoutIdLst>
  <p:transition spd="slow">
    <p:wipe/>
  </p:transition>
  <p:txStyles>
    <p:titleStyle>
      <a:lvl1pPr algn="l" defTabSz="685766" rtl="0" eaLnBrk="1" latinLnBrk="0" hangingPunct="1">
        <a:lnSpc>
          <a:spcPct val="80000"/>
        </a:lnSpc>
        <a:spcBef>
          <a:spcPct val="0"/>
        </a:spcBef>
        <a:buNone/>
        <a:defRPr sz="2100" b="1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685766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7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34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59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16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08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092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1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669427"/>
            <a:ext cx="7886700" cy="102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E0A3-096D-4118-94BB-9C66AE62356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61950" y="1"/>
            <a:ext cx="8782051" cy="626533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506759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ransition spd="slow">
    <p:wipe/>
  </p:transition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1823-1A66-4541-931F-E4C8E7CA01D0}" type="datetime1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5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 spd="slow">
    <p:wipe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0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ransition spd="slow">
    <p:wipe/>
  </p:transition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669427"/>
            <a:ext cx="7886700" cy="102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6D53-7245-4635-9BED-C04DCACB2E34}" type="datetimeFigureOut">
              <a:rPr lang="ru-RU" smtClean="0"/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61950" y="1"/>
            <a:ext cx="8782051" cy="626533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184940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chemeClr val="bg1"/>
                  </a:solidFill>
                </a:rPr>
                <a:t>www.mob-edu.ru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5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</p:sldLayoutIdLst>
  <p:transition spd="slow">
    <p:wipe/>
  </p:transition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11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7708" y="2662984"/>
            <a:ext cx="6484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электронное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«на службе» в начальной школе.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5400000">
            <a:off x="2396295" y="3996039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3030025" cy="533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4270926"/>
            <a:ext cx="36388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</a:p>
          <a:p>
            <a:pPr algn="r">
              <a:spcAft>
                <a:spcPts val="12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r">
              <a:spcAft>
                <a:spcPts val="12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№1 </a:t>
            </a:r>
          </a:p>
          <a:p>
            <a:pPr algn="r">
              <a:spcAft>
                <a:spcPts val="12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Приволжье</a:t>
            </a:r>
          </a:p>
          <a:p>
            <a:pPr algn="r">
              <a:spcAft>
                <a:spcPts val="1200"/>
              </a:spcAft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Шамлова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3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Поурочное планирование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2" t="12870" r="16855" b="8547"/>
          <a:stretch/>
        </p:blipFill>
        <p:spPr>
          <a:xfrm>
            <a:off x="503156" y="1556792"/>
            <a:ext cx="808631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696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Игровой момент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/>
        </p:blipFill>
        <p:spPr>
          <a:xfrm>
            <a:off x="759130" y="1628800"/>
            <a:ext cx="7808871" cy="46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74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Работа со схемами слов</a:t>
            </a:r>
            <a:endParaRPr lang="ru-RU" sz="44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/>
          <a:stretch/>
        </p:blipFill>
        <p:spPr>
          <a:xfrm>
            <a:off x="600387" y="1484784"/>
            <a:ext cx="7783207" cy="4954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станицы онлайн-Азбуки с изучаемой буквой</a:t>
            </a:r>
            <a:endParaRPr lang="ru-RU" sz="32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>
          <a:xfrm>
            <a:off x="768096" y="1556792"/>
            <a:ext cx="7808871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114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Схемы слов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/>
          <a:stretch/>
        </p:blipFill>
        <p:spPr>
          <a:xfrm>
            <a:off x="715570" y="1556792"/>
            <a:ext cx="794375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58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Схемы слов-онлайн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>
          <a:xfrm>
            <a:off x="768096" y="1628800"/>
            <a:ext cx="768085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11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Написание буквы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/>
          <a:stretch/>
        </p:blipFill>
        <p:spPr>
          <a:xfrm>
            <a:off x="611560" y="1628800"/>
            <a:ext cx="764085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56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Образование слогов-слияний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/>
          <a:stretch/>
        </p:blipFill>
        <p:spPr>
          <a:xfrm>
            <a:off x="769272" y="1628800"/>
            <a:ext cx="729681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29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Чтение </a:t>
            </a:r>
            <a:r>
              <a:rPr lang="ru-RU" sz="32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слогов и слов </a:t>
            </a:r>
            <a:r>
              <a:rPr lang="ru-RU" sz="3200" dirty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 изучаемой буквой</a:t>
            </a:r>
            <a:endParaRPr lang="ru-RU" sz="3200" dirty="0">
              <a:latin typeface="Mistral" panose="03090702030407020403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/>
          <a:stretch/>
        </p:blipFill>
        <p:spPr>
          <a:xfrm>
            <a:off x="496267" y="1556792"/>
            <a:ext cx="799144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06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Твердые и мягкие слоги-слияния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/>
          <a:stretch/>
        </p:blipFill>
        <p:spPr>
          <a:xfrm>
            <a:off x="611560" y="1340768"/>
            <a:ext cx="799288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69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548320" cy="998984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latin typeface="Mistral" panose="03090702030407020403" pitchFamily="66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готовит нас к жизни в мире, которого не существует».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691680" y="4221088"/>
            <a:ext cx="6756232" cy="998984"/>
          </a:xfrm>
        </p:spPr>
        <p:txBody>
          <a:bodyPr/>
          <a:lstStyle/>
          <a:p>
            <a:pPr algn="r"/>
            <a:r>
              <a:rPr lang="ru-RU" i="1" dirty="0"/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 Камю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16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Определение места звука изучаемой буквы</a:t>
            </a:r>
            <a:endParaRPr lang="ru-RU" sz="32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651562" y="1556792"/>
            <a:ext cx="7880877" cy="475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281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Графическое изображение буквы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/>
          <a:stretch/>
        </p:blipFill>
        <p:spPr>
          <a:xfrm>
            <a:off x="768096" y="1700808"/>
            <a:ext cx="740430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8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Закрепление 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/>
          <a:stretch/>
        </p:blipFill>
        <p:spPr>
          <a:xfrm>
            <a:off x="886570" y="1628800"/>
            <a:ext cx="717158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149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рефлексия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>
          <a:xfrm>
            <a:off x="523548" y="1412776"/>
            <a:ext cx="7936885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245424" cy="130509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7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В условиях </a:t>
            </a:r>
            <a:r>
              <a:rPr lang="ru-RU" sz="4000" dirty="0" err="1" smtClean="0">
                <a:solidFill>
                  <a:srgbClr val="002060"/>
                </a:solidFill>
                <a:latin typeface="Mistral" panose="03090702030407020403" pitchFamily="66" charset="0"/>
              </a:rPr>
              <a:t>дистанта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/>
          <a:stretch/>
        </p:blipFill>
        <p:spPr>
          <a:xfrm>
            <a:off x="899592" y="1340768"/>
            <a:ext cx="7511683" cy="484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188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география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/>
        </p:blipFill>
        <p:spPr>
          <a:xfrm>
            <a:off x="801105" y="1556792"/>
            <a:ext cx="7552842" cy="460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6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411" y="1396339"/>
            <a:ext cx="7873256" cy="2696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4" name="object 4"/>
          <p:cNvSpPr txBox="1"/>
          <p:nvPr/>
        </p:nvSpPr>
        <p:spPr>
          <a:xfrm>
            <a:off x="489411" y="4797152"/>
            <a:ext cx="8403069" cy="996306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R="147638">
              <a:spcBef>
                <a:spcPts val="12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«Мобильное Электронное Образование» (МЭО) —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российская ИТ-компания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МЭО – педагоги и IT-специалисты, имеющие более 18 лет опыта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цифрового образования и реализации федеральных государственных образовательных стандартов общего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B6E7C0E-3F92-4736-B7E0-54B9325D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227"/>
            <a:ext cx="9144000" cy="720080"/>
          </a:xfrm>
        </p:spPr>
        <p:txBody>
          <a:bodyPr>
            <a:normAutofit/>
          </a:bodyPr>
          <a:lstStyle/>
          <a:p>
            <a:pPr marL="432000" algn="ctr"/>
            <a:r>
              <a:rPr lang="ru-RU" sz="4400" dirty="0">
                <a:solidFill>
                  <a:srgbClr val="00206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О компании МЭО</a:t>
            </a:r>
          </a:p>
        </p:txBody>
      </p:sp>
    </p:spTree>
    <p:extLst>
      <p:ext uri="{BB962C8B-B14F-4D97-AF65-F5344CB8AC3E}">
        <p14:creationId xmlns:p14="http://schemas.microsoft.com/office/powerpoint/2010/main" val="36689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CA815-E9B6-4C67-A95C-25075C86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 algn="ctr"/>
            <a:r>
              <a:rPr lang="ru-RU" sz="3600" dirty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Почему школы выбирают </a:t>
            </a:r>
            <a:r>
              <a:rPr lang="ru-RU" sz="36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МЭО</a:t>
            </a:r>
            <a:endParaRPr lang="ru-RU" sz="36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0B76F0E8-8F18-44F6-AE6C-CD46EAC6E5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92080" y="3284984"/>
            <a:ext cx="3672408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МЭО обеспечивает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совмещение лучших практик классического образования и цифровых образовательных технологий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 навыков и компетенций цифрового мира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персонализацию образовательного процесса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учётом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потребностей и запросов каждого учащегося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реализацию индивидуальных и групповых исследований и проектов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мотивации к учению за счёт использования цифровой среды, привычной для современного учащегося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информационной среде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5AFF72EC-BB04-4C19-BCA4-74DEFF900D9F}"/>
              </a:ext>
            </a:extLst>
          </p:cNvPr>
          <p:cNvSpPr txBox="1"/>
          <p:nvPr/>
        </p:nvSpPr>
        <p:spPr>
          <a:xfrm>
            <a:off x="467544" y="1548092"/>
            <a:ext cx="8352928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комплексная цифровая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 современной школы, содержащая: </a:t>
            </a:r>
          </a:p>
          <a:p>
            <a:pPr marL="501750" marR="508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онлайн контент для учащихся 1-11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класса,</a:t>
            </a:r>
          </a:p>
          <a:p>
            <a:pPr marL="501750" marR="508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лицензионную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систему управления образовательным процессом, входящую в Реестр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российских программ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ЭВМ.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человек, женщина, ст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60A4490-66FF-445C-853F-A3F32FCFC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>
          <a:xfrm>
            <a:off x="107504" y="3081753"/>
            <a:ext cx="4883730" cy="36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483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istral" panose="03090702030407020403" pitchFamily="66" charset="0"/>
              </a:rPr>
              <a:t>Обучение грамоте</a:t>
            </a:r>
            <a:endParaRPr lang="ru-RU" sz="4000" dirty="0">
              <a:latin typeface="Mistral" panose="03090702030407020403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/>
          <a:stretch/>
        </p:blipFill>
        <p:spPr>
          <a:xfrm>
            <a:off x="467544" y="1124744"/>
            <a:ext cx="804907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997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Учебник Азбука- онлайн</a:t>
            </a:r>
            <a:endParaRPr lang="ru-RU" sz="4000" dirty="0">
              <a:solidFill>
                <a:srgbClr val="00206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412" t="17786" r="9050" b="9381"/>
          <a:stretch/>
        </p:blipFill>
        <p:spPr>
          <a:xfrm>
            <a:off x="350464" y="1484784"/>
            <a:ext cx="839170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43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Учебник Азбука- онлайн</a:t>
            </a:r>
            <a:endParaRPr lang="ru-RU" sz="4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01" t="14983" r="9839" b="6579"/>
          <a:stretch/>
        </p:blipFill>
        <p:spPr>
          <a:xfrm>
            <a:off x="600018" y="1628800"/>
            <a:ext cx="7892593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76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o2018v2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0.xml><?xml version="1.0" encoding="utf-8"?>
<a:theme xmlns:a="http://schemas.openxmlformats.org/drawingml/2006/main" name="2_Интеграл">
  <a:themeElements>
    <a:clrScheme name="МЭОnew">
      <a:dk1>
        <a:srgbClr val="124752"/>
      </a:dk1>
      <a:lt1>
        <a:sysClr val="window" lastClr="FFFFFF"/>
      </a:lt1>
      <a:dk2>
        <a:srgbClr val="124752"/>
      </a:dk2>
      <a:lt2>
        <a:srgbClr val="FFFFFF"/>
      </a:lt2>
      <a:accent1>
        <a:srgbClr val="0BB6D2"/>
      </a:accent1>
      <a:accent2>
        <a:srgbClr val="FEC133"/>
      </a:accent2>
      <a:accent3>
        <a:srgbClr val="D34227"/>
      </a:accent3>
      <a:accent4>
        <a:srgbClr val="60BC57"/>
      </a:accent4>
      <a:accent5>
        <a:srgbClr val="FF6600"/>
      </a:accent5>
      <a:accent6>
        <a:srgbClr val="476D2D"/>
      </a:accent6>
      <a:hlink>
        <a:srgbClr val="124752"/>
      </a:hlink>
      <a:folHlink>
        <a:srgbClr val="64B161"/>
      </a:folHlink>
    </a:clrScheme>
    <a:fontScheme name="Другая 1">
      <a:majorFont>
        <a:latin typeface="Circe Rounded Bold"/>
        <a:ea typeface=""/>
        <a:cs typeface=""/>
      </a:majorFont>
      <a:minorFont>
        <a:latin typeface="Circe Rounded"/>
        <a:ea typeface=""/>
        <a:cs typeface="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1.xml><?xml version="1.0" encoding="utf-8"?>
<a:theme xmlns:a="http://schemas.openxmlformats.org/drawingml/2006/main" name="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2.xml><?xml version="1.0" encoding="utf-8"?>
<a:theme xmlns:a="http://schemas.openxmlformats.org/drawingml/2006/main" name="3_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3.xml><?xml version="1.0" encoding="utf-8"?>
<a:theme xmlns:a="http://schemas.openxmlformats.org/drawingml/2006/main" name="5_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4.xml><?xml version="1.0" encoding="utf-8"?>
<a:theme xmlns:a="http://schemas.openxmlformats.org/drawingml/2006/main" name="1_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o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" id="{0C880C24-F309-4799-9F86-AA3E91FA5A36}" vid="{515B356C-ED48-4739-B9FB-C8549544C2D1}"/>
    </a:ext>
  </a:extLst>
</a:theme>
</file>

<file path=ppt/theme/theme3.xml><?xml version="1.0" encoding="utf-8"?>
<a:theme xmlns:a="http://schemas.openxmlformats.org/drawingml/2006/main" name="лекци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1_meo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" id="{0C880C24-F309-4799-9F86-AA3E91FA5A36}" vid="{515B356C-ED48-4739-B9FB-C8549544C2D1}"/>
    </a:ext>
  </a:extLst>
</a:theme>
</file>

<file path=ppt/theme/theme7.xml><?xml version="1.0" encoding="utf-8"?>
<a:theme xmlns:a="http://schemas.openxmlformats.org/drawingml/2006/main" name="1_лекци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meo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" id="{0C880C24-F309-4799-9F86-AA3E91FA5A36}" vid="{515B356C-ED48-4739-B9FB-C8549544C2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meo2018v2</Template>
  <TotalTime>2505</TotalTime>
  <Words>235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52" baseType="lpstr">
      <vt:lpstr>Arial</vt:lpstr>
      <vt:lpstr>Calibri</vt:lpstr>
      <vt:lpstr>Calibri Light</vt:lpstr>
      <vt:lpstr>Circe Rounded</vt:lpstr>
      <vt:lpstr>Circe Rounded Bold</vt:lpstr>
      <vt:lpstr>Circe Rounded Extra Bold</vt:lpstr>
      <vt:lpstr>Liberation Sans</vt:lpstr>
      <vt:lpstr>Mistral</vt:lpstr>
      <vt:lpstr>Open Sans</vt:lpstr>
      <vt:lpstr>Times New Roman</vt:lpstr>
      <vt:lpstr>Tw Cen MT</vt:lpstr>
      <vt:lpstr>Verdana</vt:lpstr>
      <vt:lpstr>Wingdings</vt:lpstr>
      <vt:lpstr>Wingdings 3</vt:lpstr>
      <vt:lpstr>meo2018v2</vt:lpstr>
      <vt:lpstr>meo</vt:lpstr>
      <vt:lpstr>лекция 3</vt:lpstr>
      <vt:lpstr>1_Тема Office</vt:lpstr>
      <vt:lpstr>Интеграл</vt:lpstr>
      <vt:lpstr>1_meo</vt:lpstr>
      <vt:lpstr>1_лекция 3</vt:lpstr>
      <vt:lpstr>2_Тема Office</vt:lpstr>
      <vt:lpstr>2_meo</vt:lpstr>
      <vt:lpstr>2_Интеграл</vt:lpstr>
      <vt:lpstr>Родителям школ МЭО лого аси</vt:lpstr>
      <vt:lpstr>3_Родителям школ МЭО лого аси</vt:lpstr>
      <vt:lpstr>5_Родителям школ МЭО лого аси</vt:lpstr>
      <vt:lpstr>1_Родителям школ МЭО лого аси</vt:lpstr>
      <vt:lpstr>Презентация PowerPoint</vt:lpstr>
      <vt:lpstr>Презентация PowerPoint</vt:lpstr>
      <vt:lpstr>В условиях дистанта</vt:lpstr>
      <vt:lpstr>география</vt:lpstr>
      <vt:lpstr>О компании МЭО</vt:lpstr>
      <vt:lpstr>Почему школы выбирают МЭО</vt:lpstr>
      <vt:lpstr>Обучение грамоте</vt:lpstr>
      <vt:lpstr>Учебник Азбука- онлайн</vt:lpstr>
      <vt:lpstr>Учебник Азбука- онлайн</vt:lpstr>
      <vt:lpstr>Поурочное планирование</vt:lpstr>
      <vt:lpstr>Игровой момент</vt:lpstr>
      <vt:lpstr>Работа со схемами слов</vt:lpstr>
      <vt:lpstr> станицы онлайн-Азбуки с изучаемой буквой</vt:lpstr>
      <vt:lpstr>Схемы слов</vt:lpstr>
      <vt:lpstr>Схемы слов-онлайн</vt:lpstr>
      <vt:lpstr>Написание буквы</vt:lpstr>
      <vt:lpstr>Образование слогов-слияний</vt:lpstr>
      <vt:lpstr>Чтение слогов и слов с изучаемой буквой</vt:lpstr>
      <vt:lpstr>Твердые и мягкие слоги-слияния</vt:lpstr>
      <vt:lpstr>Определение места звука изучаемой буквы</vt:lpstr>
      <vt:lpstr>Графическое изображение буквы</vt:lpstr>
      <vt:lpstr>Закрепление </vt:lpstr>
      <vt:lpstr>рефлексия</vt:lpstr>
      <vt:lpstr>Спасибо за внимание!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Мобильная Электронная Школа</dc:title>
  <dc:creator>Tatiana Dolgova</dc:creator>
  <cp:lastModifiedBy>HOME</cp:lastModifiedBy>
  <cp:revision>117</cp:revision>
  <cp:lastPrinted>2018-11-26T14:11:40Z</cp:lastPrinted>
  <dcterms:created xsi:type="dcterms:W3CDTF">2016-05-18T09:25:45Z</dcterms:created>
  <dcterms:modified xsi:type="dcterms:W3CDTF">2020-10-27T12:43:11Z</dcterms:modified>
</cp:coreProperties>
</file>