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69" r:id="rId6"/>
    <p:sldId id="260" r:id="rId7"/>
    <p:sldId id="263" r:id="rId8"/>
    <p:sldId id="264" r:id="rId9"/>
    <p:sldId id="267" r:id="rId10"/>
    <p:sldId id="265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AFD37-1F20-4A9E-95A2-328965401FD7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30E25-0159-4274-B510-5716F545F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30E25-0159-4274-B510-5716F545FD6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3430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Урок русского языка в </a:t>
            </a:r>
            <a:r>
              <a:rPr lang="ru-RU" sz="3200" dirty="0" smtClean="0"/>
              <a:t>5</a:t>
            </a:r>
            <a:r>
              <a:rPr lang="en-US" sz="3200" dirty="0" smtClean="0"/>
              <a:t> </a:t>
            </a:r>
            <a:r>
              <a:rPr lang="ru-RU" sz="3200" dirty="0" smtClean="0"/>
              <a:t>«А</a:t>
            </a:r>
            <a:r>
              <a:rPr lang="ru-RU" sz="3200" dirty="0" smtClean="0"/>
              <a:t>» классе на тему: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3286124"/>
            <a:ext cx="6500858" cy="2857520"/>
          </a:xfrm>
        </p:spPr>
        <p:txBody>
          <a:bodyPr>
            <a:noAutofit/>
          </a:bodyPr>
          <a:lstStyle/>
          <a:p>
            <a:r>
              <a:rPr lang="ru-RU" sz="4400" dirty="0" smtClean="0"/>
              <a:t>Повторение. </a:t>
            </a:r>
          </a:p>
          <a:p>
            <a:r>
              <a:rPr lang="ru-RU" sz="4400" dirty="0" smtClean="0"/>
              <a:t>Орфограммы в приставках и корнях слов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Мы с товарищем предполагали выехать до рассвета, но выехали поздно. Солнце поднималось всё выше и выше и пекло безжалостно. В степи стояла тишь. Растительность встречалась редко. Лошади с трудом тащили повозку. К вечеру жара стала спадать. Солнце зашло за горизонт, когда мы подъехали к селению. Тяжёлое путешествие подошло к концу.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Грамматические шарады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    В  «списке» вы мой обнаружите  корень,</a:t>
            </a:r>
          </a:p>
          <a:p>
            <a:pPr>
              <a:buNone/>
            </a:pPr>
            <a:r>
              <a:rPr lang="ru-RU" dirty="0" smtClean="0"/>
              <a:t>    суффикс в «собрании» встретится вскоре,  </a:t>
            </a:r>
          </a:p>
          <a:p>
            <a:pPr>
              <a:buNone/>
            </a:pPr>
            <a:r>
              <a:rPr lang="ru-RU" dirty="0" smtClean="0"/>
              <a:t>    в слове «рассказ» вы приставку найдете,  </a:t>
            </a:r>
          </a:p>
          <a:p>
            <a:pPr>
              <a:buNone/>
            </a:pPr>
            <a:r>
              <a:rPr lang="ru-RU" dirty="0" smtClean="0"/>
              <a:t>     в целом – по мне на уроки пойдёте.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     Корень извлечь из «начинки»  несложно,  приставка в «сосуде» хранится надежно,   суффикс в «гудении» ясно услышишь,      </a:t>
            </a:r>
          </a:p>
          <a:p>
            <a:pPr>
              <a:buNone/>
            </a:pPr>
            <a:r>
              <a:rPr lang="ru-RU" dirty="0" smtClean="0"/>
              <a:t>     вместе – на темы различные пишешь.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из ГИА и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В2. Из предложения 26 выпишите слово с непроверяемыми безударными  гласными в корне.</a:t>
            </a:r>
          </a:p>
          <a:p>
            <a:pPr>
              <a:buNone/>
            </a:pPr>
            <a:r>
              <a:rPr lang="ru-RU" dirty="0" smtClean="0"/>
              <a:t>(26)А ветеринар – неплохая специальность! – кричит за стенкой отец.</a:t>
            </a:r>
          </a:p>
          <a:p>
            <a:pPr>
              <a:buNone/>
            </a:pPr>
            <a:r>
              <a:rPr lang="ru-RU" dirty="0" smtClean="0"/>
              <a:t>А14. В каком ряду во всех трёх словах пропущена одна и та же буква?</a:t>
            </a:r>
          </a:p>
          <a:p>
            <a:pPr marL="651510" indent="-514350">
              <a:buAutoNum type="arabicParenR"/>
            </a:pPr>
            <a:r>
              <a:rPr lang="ru-RU" dirty="0" smtClean="0"/>
              <a:t>о..гадать, по..</a:t>
            </a:r>
            <a:r>
              <a:rPr lang="ru-RU" dirty="0" err="1" smtClean="0"/>
              <a:t>кидывать</a:t>
            </a:r>
            <a:r>
              <a:rPr lang="ru-RU" dirty="0" smtClean="0"/>
              <a:t>, на..</a:t>
            </a:r>
            <a:r>
              <a:rPr lang="ru-RU" dirty="0" err="1" smtClean="0"/>
              <a:t>кусить</a:t>
            </a:r>
            <a:endParaRPr lang="ru-RU" dirty="0" smtClean="0"/>
          </a:p>
          <a:p>
            <a:pPr marL="651510" indent="-514350">
              <a:buAutoNum type="arabicParenR"/>
            </a:pPr>
            <a:r>
              <a:rPr lang="ru-RU" dirty="0" smtClean="0"/>
              <a:t> пр..успевать, пр..плести, пр..</a:t>
            </a:r>
            <a:r>
              <a:rPr lang="ru-RU" dirty="0" err="1" smtClean="0"/>
              <a:t>рывание</a:t>
            </a:r>
            <a:endParaRPr lang="ru-RU" dirty="0" smtClean="0"/>
          </a:p>
          <a:p>
            <a:pPr marL="651510" indent="-514350">
              <a:buAutoNum type="arabicParenR"/>
            </a:pPr>
            <a:r>
              <a:rPr lang="ru-RU" dirty="0" smtClean="0"/>
              <a:t> и..ношенный, </a:t>
            </a:r>
            <a:r>
              <a:rPr lang="ru-RU" dirty="0" err="1" smtClean="0"/>
              <a:t>бе</a:t>
            </a:r>
            <a:r>
              <a:rPr lang="ru-RU" dirty="0" smtClean="0"/>
              <a:t>..</a:t>
            </a:r>
            <a:r>
              <a:rPr lang="ru-RU" dirty="0" err="1" smtClean="0"/>
              <a:t>брежный</a:t>
            </a:r>
            <a:r>
              <a:rPr lang="ru-RU" dirty="0" smtClean="0"/>
              <a:t>, </a:t>
            </a:r>
            <a:r>
              <a:rPr lang="ru-RU" dirty="0" err="1" smtClean="0"/>
              <a:t>ра</a:t>
            </a:r>
            <a:r>
              <a:rPr lang="ru-RU" dirty="0" smtClean="0"/>
              <a:t>..жечь</a:t>
            </a:r>
          </a:p>
          <a:p>
            <a:pPr marL="651510" indent="-514350">
              <a:buAutoNum type="arabicParenR"/>
            </a:pPr>
            <a:r>
              <a:rPr lang="ru-RU" dirty="0" smtClean="0"/>
              <a:t> раз..</a:t>
            </a:r>
            <a:r>
              <a:rPr lang="ru-RU" dirty="0" err="1" smtClean="0"/>
              <a:t>скивая</a:t>
            </a:r>
            <a:r>
              <a:rPr lang="ru-RU" dirty="0" smtClean="0"/>
              <a:t>, без..сходный, по..</a:t>
            </a:r>
            <a:r>
              <a:rPr lang="ru-RU" dirty="0" err="1" smtClean="0"/>
              <a:t>грать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какими морфемами  работали на уроке?</a:t>
            </a:r>
          </a:p>
          <a:p>
            <a:r>
              <a:rPr lang="ru-RU" dirty="0" smtClean="0"/>
              <a:t> Как пишутся приставки </a:t>
            </a:r>
            <a:r>
              <a:rPr lang="en-US" dirty="0" smtClean="0"/>
              <a:t>I</a:t>
            </a:r>
            <a:r>
              <a:rPr lang="ru-RU" dirty="0" smtClean="0"/>
              <a:t>группы? Как пишутся приставки на З/С?</a:t>
            </a:r>
          </a:p>
          <a:p>
            <a:r>
              <a:rPr lang="ru-RU" dirty="0" smtClean="0"/>
              <a:t> Какие орфограммы встречаются в корнях?</a:t>
            </a:r>
          </a:p>
          <a:p>
            <a:r>
              <a:rPr lang="ru-RU" dirty="0" smtClean="0"/>
              <a:t> Как проверить безударную гласную корня?</a:t>
            </a:r>
          </a:p>
          <a:p>
            <a:r>
              <a:rPr lang="ru-RU" dirty="0" smtClean="0"/>
              <a:t> Что нужно помнить, чтобы правильно написать чередующуюся гласную?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2286016"/>
          </a:xfrm>
        </p:spPr>
        <p:txBody>
          <a:bodyPr/>
          <a:lstStyle/>
          <a:p>
            <a:r>
              <a:rPr lang="ru-RU" dirty="0" smtClean="0"/>
              <a:t>Спасибо  за работу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    Повторить и систематизировать сведения о группах приставок и о корнях с чередованием, отрабатывать  следующие умения: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отличать орфограмму в приставке от орфограммы в корне слова;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Применять правило написания слов с приставками на З/С;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Применять правила при написании корней с безударными и чередующимися гласными, с непроизносимыми и «сомнительными» согласными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Заполнить таблицу словами с приставками: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5357826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r>
                        <a:rPr lang="en-US" dirty="0" smtClean="0"/>
                        <a:t>I</a:t>
                      </a:r>
                      <a:r>
                        <a:rPr lang="en-US" baseline="0" dirty="0" smtClean="0"/>
                        <a:t>   </a:t>
                      </a:r>
                      <a:r>
                        <a:rPr lang="ru-RU" baseline="0" dirty="0" smtClean="0"/>
                        <a:t>неизменяемые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en-US" dirty="0" smtClean="0"/>
                        <a:t>II     </a:t>
                      </a:r>
                      <a:r>
                        <a:rPr lang="ru-RU" dirty="0" smtClean="0"/>
                        <a:t>на З/С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III</a:t>
                      </a:r>
                      <a:r>
                        <a:rPr lang="ru-RU" baseline="0" dirty="0" smtClean="0"/>
                        <a:t>     пре-  -- при-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571612"/>
            <a:ext cx="77867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Грустное предположение, подросли на грядке, чуткий росток,</a:t>
            </a:r>
          </a:p>
          <a:p>
            <a:r>
              <a:rPr lang="ru-RU" sz="2000" dirty="0" smtClean="0"/>
              <a:t> сберечь здание, опасный возраст, раскрыть секрет, </a:t>
            </a:r>
          </a:p>
          <a:p>
            <a:r>
              <a:rPr lang="ru-RU" sz="2000" dirty="0" smtClean="0"/>
              <a:t>решётчатые окна, обтянуть холстом, прекрасная картина,</a:t>
            </a:r>
          </a:p>
          <a:p>
            <a:r>
              <a:rPr lang="ru-RU" sz="2000" dirty="0" smtClean="0"/>
              <a:t> здешний старожил, вкладывать душу, переделывать работу,</a:t>
            </a:r>
          </a:p>
          <a:p>
            <a:r>
              <a:rPr lang="ru-RU" sz="2000" dirty="0" smtClean="0"/>
              <a:t>  испечь пирог, принять предложение, беззащитное существо,</a:t>
            </a:r>
          </a:p>
          <a:p>
            <a:r>
              <a:rPr lang="ru-RU" sz="2000" dirty="0" smtClean="0"/>
              <a:t>шёлковый занавес,  цирковой номер, бесстрашный милиционер, </a:t>
            </a:r>
          </a:p>
          <a:p>
            <a:r>
              <a:rPr lang="ru-RU" sz="2000" dirty="0" smtClean="0"/>
              <a:t>цыганский хор, панцирь черепахи, безвкусный завтрак, лёгкий шорох.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Проверьте!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</a:t>
                      </a:r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</a:t>
                      </a:r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III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предположение</a:t>
                      </a:r>
                    </a:p>
                    <a:p>
                      <a:r>
                        <a:rPr lang="ru-RU" dirty="0" smtClean="0"/>
                        <a:t>  подросли</a:t>
                      </a:r>
                    </a:p>
                    <a:p>
                      <a:r>
                        <a:rPr lang="ru-RU" dirty="0" smtClean="0"/>
                        <a:t>   сберечь</a:t>
                      </a:r>
                    </a:p>
                    <a:p>
                      <a:r>
                        <a:rPr lang="ru-RU" baseline="0" dirty="0" smtClean="0"/>
                        <a:t>   обтянуть</a:t>
                      </a:r>
                    </a:p>
                    <a:p>
                      <a:r>
                        <a:rPr lang="ru-RU" baseline="0" dirty="0" smtClean="0"/>
                        <a:t>  вкладывать</a:t>
                      </a:r>
                    </a:p>
                    <a:p>
                      <a:r>
                        <a:rPr lang="ru-RU" baseline="0" dirty="0" smtClean="0"/>
                        <a:t>  переделывать</a:t>
                      </a:r>
                    </a:p>
                    <a:p>
                      <a:r>
                        <a:rPr lang="ru-RU" baseline="0" dirty="0" smtClean="0"/>
                        <a:t>  занавес</a:t>
                      </a:r>
                    </a:p>
                    <a:p>
                      <a:r>
                        <a:rPr lang="ru-RU" baseline="0" dirty="0" smtClean="0"/>
                        <a:t>  предложение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возраст</a:t>
                      </a:r>
                    </a:p>
                    <a:p>
                      <a:r>
                        <a:rPr lang="ru-RU" dirty="0" smtClean="0"/>
                        <a:t>   раскрыть</a:t>
                      </a:r>
                    </a:p>
                    <a:p>
                      <a:r>
                        <a:rPr lang="ru-RU" dirty="0" smtClean="0"/>
                        <a:t>   испечь</a:t>
                      </a:r>
                    </a:p>
                    <a:p>
                      <a:r>
                        <a:rPr lang="ru-RU" baseline="0" dirty="0" smtClean="0"/>
                        <a:t>   беззащитное</a:t>
                      </a:r>
                    </a:p>
                    <a:p>
                      <a:r>
                        <a:rPr lang="ru-RU" baseline="0" dirty="0" smtClean="0"/>
                        <a:t>   безвкусный</a:t>
                      </a:r>
                    </a:p>
                    <a:p>
                      <a:r>
                        <a:rPr lang="ru-RU" baseline="0" dirty="0" smtClean="0"/>
                        <a:t>   бесстрашный</a:t>
                      </a:r>
                      <a:endParaRPr lang="ru-RU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прекрасная</a:t>
                      </a:r>
                    </a:p>
                    <a:p>
                      <a:r>
                        <a:rPr lang="ru-RU" dirty="0" smtClean="0"/>
                        <a:t>     принять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Заполните таблицу словами с орфограммами в корне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1.Проверяемые написания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2. Чередующиеся гласные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3.</a:t>
                      </a:r>
                      <a:r>
                        <a:rPr lang="ru-RU" baseline="0" dirty="0" smtClean="0"/>
                        <a:t> Гласные после шипящих и Ц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4. Непроверяемые написания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Проверьте!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58204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434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1. Проверяемые написания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грустное – грустит, опасный – опасен</a:t>
                      </a:r>
                    </a:p>
                    <a:p>
                      <a:r>
                        <a:rPr lang="ru-RU" dirty="0" smtClean="0"/>
                        <a:t>на грядке – гряда, холстом – холст</a:t>
                      </a:r>
                    </a:p>
                    <a:p>
                      <a:r>
                        <a:rPr lang="ru-RU" dirty="0" smtClean="0"/>
                        <a:t>обтянуть – обтянет, старожил - старый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baseline="0" dirty="0" smtClean="0"/>
                        <a:t>   2. Чередующиеся гласные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предположение</a:t>
                      </a:r>
                    </a:p>
                    <a:p>
                      <a:r>
                        <a:rPr lang="ru-RU" dirty="0" smtClean="0"/>
                        <a:t>подросли</a:t>
                      </a:r>
                    </a:p>
                    <a:p>
                      <a:r>
                        <a:rPr lang="ru-RU" dirty="0" smtClean="0"/>
                        <a:t>возраст</a:t>
                      </a:r>
                    </a:p>
                    <a:p>
                      <a:r>
                        <a:rPr lang="ru-RU" dirty="0" smtClean="0"/>
                        <a:t>предложение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3. Гласные после шипящих и Ц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решётчатые (решето), шёлковый (шелка), цирковой, милиционер, панцирь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4. Непроверяемые написания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Здание, здешний (здесь), росток, секрет, картина, работа, цыганский, завтрак, шорох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Прочитать текст, найти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Археологи</a:t>
            </a:r>
          </a:p>
          <a:p>
            <a:pPr>
              <a:buNone/>
            </a:pPr>
            <a:r>
              <a:rPr lang="ru-RU" dirty="0" smtClean="0"/>
              <a:t>      Многие вещи наших предков </a:t>
            </a:r>
            <a:r>
              <a:rPr lang="ru-RU" dirty="0" err="1" smtClean="0"/>
              <a:t>згарели</a:t>
            </a:r>
            <a:r>
              <a:rPr lang="ru-RU" dirty="0" smtClean="0"/>
              <a:t>, истлели, </a:t>
            </a:r>
            <a:r>
              <a:rPr lang="ru-RU" dirty="0" err="1" smtClean="0"/>
              <a:t>згнили</a:t>
            </a:r>
            <a:r>
              <a:rPr lang="ru-RU" dirty="0" smtClean="0"/>
              <a:t>, </a:t>
            </a:r>
            <a:r>
              <a:rPr lang="ru-RU" dirty="0" err="1" smtClean="0"/>
              <a:t>расыпались</a:t>
            </a:r>
            <a:r>
              <a:rPr lang="ru-RU" dirty="0" smtClean="0"/>
              <a:t> в пыль. Человек </a:t>
            </a:r>
            <a:r>
              <a:rPr lang="ru-RU" dirty="0" err="1" smtClean="0"/>
              <a:t>безаботно</a:t>
            </a:r>
            <a:r>
              <a:rPr lang="ru-RU" dirty="0" smtClean="0"/>
              <a:t> выкидывал разбитую </a:t>
            </a:r>
            <a:r>
              <a:rPr lang="ru-RU" dirty="0" err="1" smtClean="0"/>
              <a:t>торелку</a:t>
            </a:r>
            <a:r>
              <a:rPr lang="ru-RU" dirty="0" smtClean="0"/>
              <a:t>, источенный нож. Но не всё </a:t>
            </a:r>
            <a:r>
              <a:rPr lang="ru-RU" dirty="0" err="1" smtClean="0"/>
              <a:t>исчизает</a:t>
            </a:r>
            <a:r>
              <a:rPr lang="ru-RU" dirty="0" smtClean="0"/>
              <a:t> бесследно: раскопки археологов </a:t>
            </a:r>
            <a:r>
              <a:rPr lang="ru-RU" dirty="0" err="1" smtClean="0"/>
              <a:t>напаминают</a:t>
            </a:r>
            <a:r>
              <a:rPr lang="ru-RU" dirty="0" smtClean="0"/>
              <a:t> об ушедших эпохах.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Археологи</a:t>
            </a:r>
          </a:p>
          <a:p>
            <a:pPr>
              <a:buNone/>
            </a:pPr>
            <a:r>
              <a:rPr lang="ru-RU" dirty="0" smtClean="0"/>
              <a:t>       Многие вещи наших предков сгорели, истлели, сгнили, рассыпались  в пыль. Человек беззаботно выкидывал разбитую тарелку, источенный нож. Но не всё исчезает бесследно: раскопки археологов напоминают об ушедших эпохах.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Списать, вставляя пропущенные буквы, графически обозначая орфограммы в приставках и корнях слов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Мы с товар..</a:t>
            </a:r>
            <a:r>
              <a:rPr lang="ru-RU" dirty="0" err="1" smtClean="0"/>
              <a:t>щем</a:t>
            </a:r>
            <a:r>
              <a:rPr lang="ru-RU" dirty="0" smtClean="0"/>
              <a:t> </a:t>
            </a:r>
            <a:r>
              <a:rPr lang="ru-RU" dirty="0" err="1" smtClean="0"/>
              <a:t>предпол</a:t>
            </a:r>
            <a:r>
              <a:rPr lang="ru-RU" dirty="0" smtClean="0"/>
              <a:t>..</a:t>
            </a:r>
            <a:r>
              <a:rPr lang="ru-RU" dirty="0" err="1" smtClean="0"/>
              <a:t>гали</a:t>
            </a:r>
            <a:r>
              <a:rPr lang="ru-RU" dirty="0" smtClean="0"/>
              <a:t> выехать до </a:t>
            </a:r>
            <a:r>
              <a:rPr lang="ru-RU" dirty="0" err="1" smtClean="0"/>
              <a:t>ра</a:t>
            </a:r>
            <a:r>
              <a:rPr lang="ru-RU" dirty="0" smtClean="0"/>
              <a:t>..света, но выехали поз..но. Со..</a:t>
            </a:r>
            <a:r>
              <a:rPr lang="ru-RU" dirty="0" err="1" smtClean="0"/>
              <a:t>нце</a:t>
            </a:r>
            <a:r>
              <a:rPr lang="ru-RU" dirty="0" smtClean="0"/>
              <a:t> </a:t>
            </a:r>
            <a:r>
              <a:rPr lang="ru-RU" dirty="0" err="1" smtClean="0"/>
              <a:t>подн</a:t>
            </a:r>
            <a:r>
              <a:rPr lang="ru-RU" dirty="0" smtClean="0"/>
              <a:t>..</a:t>
            </a:r>
            <a:r>
              <a:rPr lang="ru-RU" dirty="0" err="1" smtClean="0"/>
              <a:t>малось</a:t>
            </a:r>
            <a:r>
              <a:rPr lang="ru-RU" dirty="0" smtClean="0"/>
              <a:t> всё выше и выше и п..</a:t>
            </a:r>
            <a:r>
              <a:rPr lang="ru-RU" dirty="0" err="1" smtClean="0"/>
              <a:t>кло</a:t>
            </a:r>
            <a:r>
              <a:rPr lang="ru-RU" dirty="0" smtClean="0"/>
              <a:t> </a:t>
            </a:r>
            <a:r>
              <a:rPr lang="ru-RU" dirty="0" err="1" smtClean="0"/>
              <a:t>бе</a:t>
            </a:r>
            <a:r>
              <a:rPr lang="ru-RU" dirty="0" smtClean="0"/>
              <a:t>..</a:t>
            </a:r>
            <a:r>
              <a:rPr lang="ru-RU" dirty="0" err="1" smtClean="0"/>
              <a:t>жалос</a:t>
            </a:r>
            <a:r>
              <a:rPr lang="ru-RU" dirty="0" smtClean="0"/>
              <a:t>..но. В ст..пи ст..яла тишь. Р..</a:t>
            </a:r>
            <a:r>
              <a:rPr lang="ru-RU" dirty="0" err="1" smtClean="0"/>
              <a:t>ститетельность</a:t>
            </a:r>
            <a:r>
              <a:rPr lang="ru-RU" dirty="0" smtClean="0"/>
              <a:t> </a:t>
            </a:r>
            <a:r>
              <a:rPr lang="ru-RU" dirty="0" err="1" smtClean="0"/>
              <a:t>всречалась</a:t>
            </a:r>
            <a:r>
              <a:rPr lang="ru-RU" dirty="0" smtClean="0"/>
              <a:t> ре..ко. Лошади с трудом т..</a:t>
            </a:r>
            <a:r>
              <a:rPr lang="ru-RU" dirty="0" err="1" smtClean="0"/>
              <a:t>щили</a:t>
            </a:r>
            <a:r>
              <a:rPr lang="ru-RU" dirty="0" smtClean="0"/>
              <a:t> </a:t>
            </a:r>
            <a:r>
              <a:rPr lang="ru-RU" dirty="0" err="1" smtClean="0"/>
              <a:t>пово</a:t>
            </a:r>
            <a:r>
              <a:rPr lang="ru-RU" dirty="0" smtClean="0"/>
              <a:t>..</a:t>
            </a:r>
            <a:r>
              <a:rPr lang="ru-RU" dirty="0" err="1" smtClean="0"/>
              <a:t>ку</a:t>
            </a:r>
            <a:r>
              <a:rPr lang="ru-RU" dirty="0" smtClean="0"/>
              <a:t>. К вечеру жара стала </a:t>
            </a:r>
            <a:r>
              <a:rPr lang="ru-RU" dirty="0" err="1" smtClean="0"/>
              <a:t>сп</a:t>
            </a:r>
            <a:r>
              <a:rPr lang="ru-RU" dirty="0" smtClean="0"/>
              <a:t>..дать. Со..</a:t>
            </a:r>
            <a:r>
              <a:rPr lang="ru-RU" dirty="0" err="1" smtClean="0"/>
              <a:t>нце</a:t>
            </a:r>
            <a:r>
              <a:rPr lang="ru-RU" dirty="0" smtClean="0"/>
              <a:t> зашло за г..</a:t>
            </a:r>
            <a:r>
              <a:rPr lang="ru-RU" dirty="0" err="1" smtClean="0"/>
              <a:t>ризонт</a:t>
            </a:r>
            <a:r>
              <a:rPr lang="ru-RU" dirty="0" smtClean="0"/>
              <a:t>, когда мы подъехали к с..</a:t>
            </a:r>
            <a:r>
              <a:rPr lang="ru-RU" dirty="0" err="1" smtClean="0"/>
              <a:t>лению</a:t>
            </a:r>
            <a:r>
              <a:rPr lang="ru-RU" dirty="0" smtClean="0"/>
              <a:t>. Т..</a:t>
            </a:r>
            <a:r>
              <a:rPr lang="ru-RU" dirty="0" err="1" smtClean="0"/>
              <a:t>жёлое</a:t>
            </a:r>
            <a:r>
              <a:rPr lang="ru-RU" dirty="0" smtClean="0"/>
              <a:t> путешествие под..шло к концу.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226</TotalTime>
  <Words>803</Words>
  <PresentationFormat>Экран (4:3)</PresentationFormat>
  <Paragraphs>92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Урок русского языка в 5 «А» классе на тему:</vt:lpstr>
      <vt:lpstr>Цель:</vt:lpstr>
      <vt:lpstr>Заполнить таблицу словами с приставками:</vt:lpstr>
      <vt:lpstr>Проверьте!</vt:lpstr>
      <vt:lpstr>Заполните таблицу словами с орфограммами в корне</vt:lpstr>
      <vt:lpstr>Проверьте!</vt:lpstr>
      <vt:lpstr>Прочитать текст, найти ошибки</vt:lpstr>
      <vt:lpstr>Проверьте!</vt:lpstr>
      <vt:lpstr>Списать, вставляя пропущенные буквы, графически обозначая орфограммы в приставках и корнях слов</vt:lpstr>
      <vt:lpstr>Проверьте!</vt:lpstr>
      <vt:lpstr>Грамматические шарады</vt:lpstr>
      <vt:lpstr>Задания из ГИА и ЕГЭ</vt:lpstr>
      <vt:lpstr>Итог урока</vt:lpstr>
      <vt:lpstr>Спасибо  за работу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5»А» классе на тему:</dc:title>
  <dc:creator>пифон</dc:creator>
  <cp:lastModifiedBy>User</cp:lastModifiedBy>
  <cp:revision>25</cp:revision>
  <dcterms:created xsi:type="dcterms:W3CDTF">2010-04-18T12:24:57Z</dcterms:created>
  <dcterms:modified xsi:type="dcterms:W3CDTF">2010-10-19T15:12:22Z</dcterms:modified>
</cp:coreProperties>
</file>