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8FB5-019D-450D-8C25-B9017AD7FF0C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BBA59E1-8F39-4794-8BD6-87660AF536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8FB5-019D-450D-8C25-B9017AD7FF0C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59E1-8F39-4794-8BD6-87660AF536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8FB5-019D-450D-8C25-B9017AD7FF0C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59E1-8F39-4794-8BD6-87660AF536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8FB5-019D-450D-8C25-B9017AD7FF0C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59E1-8F39-4794-8BD6-87660AF536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8FB5-019D-450D-8C25-B9017AD7FF0C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BA59E1-8F39-4794-8BD6-87660AF5366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8FB5-019D-450D-8C25-B9017AD7FF0C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59E1-8F39-4794-8BD6-87660AF536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8FB5-019D-450D-8C25-B9017AD7FF0C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59E1-8F39-4794-8BD6-87660AF536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8FB5-019D-450D-8C25-B9017AD7FF0C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59E1-8F39-4794-8BD6-87660AF536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8FB5-019D-450D-8C25-B9017AD7FF0C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59E1-8F39-4794-8BD6-87660AF536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8FB5-019D-450D-8C25-B9017AD7FF0C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59E1-8F39-4794-8BD6-87660AF5366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8FB5-019D-450D-8C25-B9017AD7FF0C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BBA59E1-8F39-4794-8BD6-87660AF5366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D558FB5-019D-450D-8C25-B9017AD7FF0C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BBA59E1-8F39-4794-8BD6-87660AF5366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/>
              <a:t>Подготовка к Сочинению по роману</a:t>
            </a:r>
            <a:br>
              <a:rPr lang="ru-RU" sz="4400" dirty="0"/>
            </a:br>
            <a:r>
              <a:rPr lang="ru-RU" sz="4400" dirty="0"/>
              <a:t>Л. Н. Толстого «Война и мир».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15 апреля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157954"/>
            <a:ext cx="3600061" cy="2700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6363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ru-RU" sz="4000" dirty="0" smtClean="0"/>
              <a:t>Любимые страницы романа Л.Н. Толстого «Война и мир»</a:t>
            </a:r>
          </a:p>
          <a:p>
            <a:pPr marL="457200" indent="-457200">
              <a:buAutoNum type="arabicPeriod"/>
            </a:pPr>
            <a:r>
              <a:rPr lang="ru-RU" sz="4000" dirty="0" smtClean="0"/>
              <a:t>Роль антитезы в образной системе романа Л.Н. Толстого «Война и мир».</a:t>
            </a:r>
          </a:p>
          <a:p>
            <a:pPr marL="457200" indent="-457200">
              <a:buAutoNum type="arabicPeriod"/>
            </a:pPr>
            <a:r>
              <a:rPr lang="ru-RU" sz="4000" dirty="0" smtClean="0"/>
              <a:t>В поисках смысла жизни… (Князя Андрея или Пьера Безухова)</a:t>
            </a:r>
          </a:p>
          <a:p>
            <a:pPr marL="457200" indent="-457200">
              <a:buAutoNum type="arabicPeriod"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0179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 -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91676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Что такое дом? (по роману Л.Н. Толстого «Война и мир»)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Как показано время на страницах </a:t>
            </a:r>
            <a:r>
              <a:rPr lang="ru-RU" dirty="0">
                <a:solidFill>
                  <a:srgbClr val="C00000"/>
                </a:solidFill>
              </a:rPr>
              <a:t>романа Л.Н. Толстого «</a:t>
            </a:r>
            <a:r>
              <a:rPr lang="ru-RU" dirty="0" smtClean="0">
                <a:solidFill>
                  <a:srgbClr val="C00000"/>
                </a:solidFill>
              </a:rPr>
              <a:t>Война </a:t>
            </a:r>
            <a:r>
              <a:rPr lang="ru-RU" dirty="0">
                <a:solidFill>
                  <a:srgbClr val="C00000"/>
                </a:solidFill>
              </a:rPr>
              <a:t>и мир</a:t>
            </a:r>
            <a:r>
              <a:rPr lang="ru-RU" dirty="0" smtClean="0">
                <a:solidFill>
                  <a:srgbClr val="C00000"/>
                </a:solidFill>
              </a:rPr>
              <a:t>»?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Что такое истинная и ложная красота? (//героизм</a:t>
            </a:r>
            <a:r>
              <a:rPr lang="ru-RU" dirty="0">
                <a:solidFill>
                  <a:srgbClr val="C00000"/>
                </a:solidFill>
              </a:rPr>
              <a:t>// патриотизм) (по роману Л.Н. Толстого «Война и мир»)</a:t>
            </a:r>
          </a:p>
          <a:p>
            <a:pPr marL="457200" indent="-457200">
              <a:buAutoNum type="arabicPeriod"/>
            </a:pPr>
            <a:r>
              <a:rPr lang="ru-RU" dirty="0" smtClean="0"/>
              <a:t>Какое место в жизни героев занимает </a:t>
            </a:r>
            <a:r>
              <a:rPr lang="ru-RU" dirty="0"/>
              <a:t>любовь? (по роману Л.Н. Толстого «Война и мир</a:t>
            </a:r>
            <a:r>
              <a:rPr lang="ru-RU" dirty="0" smtClean="0"/>
              <a:t>»)</a:t>
            </a:r>
          </a:p>
          <a:p>
            <a:pPr marL="457200" indent="-457200">
              <a:buAutoNum type="arabicPeriod"/>
            </a:pPr>
            <a:r>
              <a:rPr lang="ru-RU" dirty="0" smtClean="0"/>
              <a:t>Какую роль играет природа в </a:t>
            </a:r>
            <a:r>
              <a:rPr lang="ru-RU" dirty="0"/>
              <a:t>жизни героев? (по роману Л.Н. Толстого «Война и мир</a:t>
            </a:r>
            <a:r>
              <a:rPr lang="ru-RU" dirty="0" smtClean="0"/>
              <a:t>»)</a:t>
            </a:r>
          </a:p>
          <a:p>
            <a:pPr marL="457200" indent="-457200">
              <a:buAutoNum type="arabicPeriod"/>
            </a:pPr>
            <a:r>
              <a:rPr lang="ru-RU" dirty="0" smtClean="0"/>
              <a:t>Почему князь Андрей и Пьер – друзья?</a:t>
            </a:r>
          </a:p>
          <a:p>
            <a:pPr marL="457200" indent="-457200">
              <a:buAutoNum type="arabicPeriod"/>
            </a:pPr>
            <a:r>
              <a:rPr lang="ru-RU" dirty="0" smtClean="0"/>
              <a:t>Почему Л.Н. Толстой считает Бородино нравственной победой русских?</a:t>
            </a:r>
            <a:endParaRPr lang="ru-RU" dirty="0"/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613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Составление плана по </a:t>
            </a:r>
            <a:r>
              <a:rPr lang="ru-RU" dirty="0" smtClean="0">
                <a:solidFill>
                  <a:srgbClr val="00B050"/>
                </a:solidFill>
              </a:rPr>
              <a:t>теме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I.</a:t>
            </a:r>
            <a:r>
              <a:rPr lang="ru-RU" sz="2400" dirty="0" smtClean="0"/>
              <a:t> Вступление </a:t>
            </a:r>
            <a:r>
              <a:rPr lang="ru-RU" sz="2400" i="1" dirty="0" smtClean="0">
                <a:solidFill>
                  <a:srgbClr val="002060"/>
                </a:solidFill>
              </a:rPr>
              <a:t>(связь с биографией писателя, литературное и историческое значение романа; переход к выбранной теме).</a:t>
            </a:r>
            <a:endParaRPr lang="en-US" sz="2400" i="1" dirty="0" smtClean="0">
              <a:solidFill>
                <a:srgbClr val="002060"/>
              </a:solidFill>
            </a:endParaRPr>
          </a:p>
          <a:p>
            <a:r>
              <a:rPr lang="en-US" sz="2400" dirty="0" smtClean="0"/>
              <a:t>II.</a:t>
            </a:r>
            <a:r>
              <a:rPr lang="ru-RU" sz="2400" dirty="0" smtClean="0"/>
              <a:t> Раскрытие темы: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1)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2)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3)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… </a:t>
            </a:r>
            <a:endParaRPr lang="en-US" sz="2400" dirty="0" smtClean="0"/>
          </a:p>
          <a:p>
            <a:r>
              <a:rPr lang="en-US" sz="2400" dirty="0" smtClean="0"/>
              <a:t>III.</a:t>
            </a:r>
            <a:r>
              <a:rPr lang="ru-RU" sz="2400" dirty="0" smtClean="0"/>
              <a:t> Вывод </a:t>
            </a:r>
            <a:r>
              <a:rPr lang="ru-RU" sz="2400" i="1" dirty="0" smtClean="0">
                <a:solidFill>
                  <a:srgbClr val="002060"/>
                </a:solidFill>
              </a:rPr>
              <a:t>(Ваша оценка героев, событий, романа).</a:t>
            </a:r>
            <a:endParaRPr lang="ru-RU" sz="2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323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Составление плана по </a:t>
            </a:r>
            <a:r>
              <a:rPr lang="ru-RU" dirty="0" smtClean="0">
                <a:solidFill>
                  <a:srgbClr val="00B050"/>
                </a:solidFill>
              </a:rPr>
              <a:t>теме - проблеме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I.</a:t>
            </a:r>
            <a:r>
              <a:rPr lang="ru-RU" sz="2800" dirty="0" smtClean="0"/>
              <a:t> Вступление </a:t>
            </a:r>
            <a:r>
              <a:rPr lang="ru-RU" sz="2800" i="1" dirty="0" smtClean="0">
                <a:solidFill>
                  <a:srgbClr val="002060"/>
                </a:solidFill>
              </a:rPr>
              <a:t>(тезис, Ваш ответ на поставленный вопрос).</a:t>
            </a:r>
            <a:endParaRPr lang="en-US" sz="2800" i="1" dirty="0" smtClean="0">
              <a:solidFill>
                <a:srgbClr val="002060"/>
              </a:solidFill>
            </a:endParaRPr>
          </a:p>
          <a:p>
            <a:r>
              <a:rPr lang="en-US" sz="2800" dirty="0" smtClean="0"/>
              <a:t>II.</a:t>
            </a:r>
            <a:r>
              <a:rPr lang="ru-RU" sz="2800" dirty="0" smtClean="0"/>
              <a:t> Раскрытие темы </a:t>
            </a:r>
            <a:r>
              <a:rPr lang="ru-RU" sz="2800" i="1" dirty="0" smtClean="0">
                <a:solidFill>
                  <a:srgbClr val="002060"/>
                </a:solidFill>
              </a:rPr>
              <a:t>(аргументация на Ваши доводы по страницам романа):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    1)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    2)</a:t>
            </a:r>
          </a:p>
          <a:p>
            <a:r>
              <a:rPr lang="en-US" sz="2800" dirty="0" smtClean="0"/>
              <a:t>III.</a:t>
            </a:r>
            <a:r>
              <a:rPr lang="ru-RU" sz="2800" dirty="0" smtClean="0"/>
              <a:t> Вывод </a:t>
            </a:r>
            <a:r>
              <a:rPr lang="ru-RU" sz="2800" i="1" dirty="0" smtClean="0">
                <a:solidFill>
                  <a:srgbClr val="002060"/>
                </a:solidFill>
              </a:rPr>
              <a:t>(обобщение вышесказанного по проблемному вопросу - теме).</a:t>
            </a:r>
            <a:endParaRPr lang="ru-RU" sz="2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80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проверки сочинения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Объём сочинения – от 250 слов.</a:t>
            </a:r>
          </a:p>
          <a:p>
            <a:r>
              <a:rPr lang="ru-RU" sz="4400" dirty="0" smtClean="0"/>
              <a:t>Наличие эпиграфа, цитатный материал, уместны замечания критиков.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829077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5410944" cy="43735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Подготовить черновик сочинения.</a:t>
            </a:r>
          </a:p>
          <a:p>
            <a:r>
              <a:rPr lang="ru-RU" sz="3600" i="1" dirty="0" smtClean="0">
                <a:solidFill>
                  <a:srgbClr val="002060"/>
                </a:solidFill>
              </a:rPr>
              <a:t>Посмотреть художественный фильм «Война и мир» режиссёра </a:t>
            </a:r>
          </a:p>
          <a:p>
            <a:r>
              <a:rPr lang="ru-RU" sz="3600" i="1" dirty="0" smtClean="0">
                <a:solidFill>
                  <a:srgbClr val="002060"/>
                </a:solidFill>
              </a:rPr>
              <a:t>С. Бондарчука 1966г.</a:t>
            </a:r>
            <a:endParaRPr lang="ru-RU" sz="3600" i="1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651" y="188639"/>
            <a:ext cx="2308473" cy="298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652" y="3356992"/>
            <a:ext cx="2498974" cy="3374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469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48</TotalTime>
  <Words>297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Главная</vt:lpstr>
      <vt:lpstr>Подготовка к Сочинению по роману Л. Н. Толстого «Война и мир».</vt:lpstr>
      <vt:lpstr>темы</vt:lpstr>
      <vt:lpstr>Темы - проблемы</vt:lpstr>
      <vt:lpstr>Составление плана по теме</vt:lpstr>
      <vt:lpstr>Составление плана по теме - проблеме</vt:lpstr>
      <vt:lpstr>Критерии проверки сочинения</vt:lpstr>
      <vt:lpstr>Домашнее задание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Сочинению по роману Л. Н. Толстого «Война и мир».</dc:title>
  <dc:creator>Оксана</dc:creator>
  <cp:lastModifiedBy>Оксана</cp:lastModifiedBy>
  <cp:revision>6</cp:revision>
  <dcterms:created xsi:type="dcterms:W3CDTF">2019-04-14T17:52:25Z</dcterms:created>
  <dcterms:modified xsi:type="dcterms:W3CDTF">2019-04-14T18:49:34Z</dcterms:modified>
</cp:coreProperties>
</file>