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2" r:id="rId2"/>
    <p:sldId id="257" r:id="rId3"/>
    <p:sldId id="261" r:id="rId4"/>
    <p:sldId id="260" r:id="rId5"/>
    <p:sldId id="258" r:id="rId6"/>
    <p:sldId id="263" r:id="rId7"/>
    <p:sldId id="264" r:id="rId8"/>
    <p:sldId id="259" r:id="rId9"/>
    <p:sldId id="267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5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97A37-80CA-4404-A471-32DF208893D1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45FD2-2010-48D7-A48A-7193DC9270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098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CE93-8CDD-4246-AF53-6AA4D019069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4F3B0-D322-49D9-A277-F1583049A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111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CE93-8CDD-4246-AF53-6AA4D019069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4F3B0-D322-49D9-A277-F1583049A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931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CE93-8CDD-4246-AF53-6AA4D019069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4F3B0-D322-49D9-A277-F1583049A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798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CE93-8CDD-4246-AF53-6AA4D019069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4F3B0-D322-49D9-A277-F1583049A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731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CE93-8CDD-4246-AF53-6AA4D019069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4F3B0-D322-49D9-A277-F1583049A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789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CE93-8CDD-4246-AF53-6AA4D019069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4F3B0-D322-49D9-A277-F1583049A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075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CE93-8CDD-4246-AF53-6AA4D019069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4F3B0-D322-49D9-A277-F1583049A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19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CE93-8CDD-4246-AF53-6AA4D019069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4F3B0-D322-49D9-A277-F1583049A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518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CE93-8CDD-4246-AF53-6AA4D019069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4F3B0-D322-49D9-A277-F1583049A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980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CE93-8CDD-4246-AF53-6AA4D019069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4F3B0-D322-49D9-A277-F1583049A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820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CCE93-8CDD-4246-AF53-6AA4D019069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4F3B0-D322-49D9-A277-F1583049A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700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CCE93-8CDD-4246-AF53-6AA4D019069D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4F3B0-D322-49D9-A277-F1583049AF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58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0.m4a"/><Relationship Id="rId7" Type="http://schemas.openxmlformats.org/officeDocument/2006/relationships/image" Target="../media/image18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4.m4a"/><Relationship Id="rId7" Type="http://schemas.openxmlformats.org/officeDocument/2006/relationships/image" Target="../media/image9.jpe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1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16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резентации PowerPoint Коллекция - Коллекция рефератов по биологии, георгафии и ОБЖ">
            <a:extLst>
              <a:ext uri="{FF2B5EF4-FFF2-40B4-BE49-F238E27FC236}">
                <a16:creationId xmlns:a16="http://schemas.microsoft.com/office/drawing/2014/main" id="{A22FE94C-AB73-47D0-A617-D2B4F7A8E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3404" t="10872" r="43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1FE316-F2A8-4148-9253-FE7EE922C0EB}"/>
              </a:ext>
            </a:extLst>
          </p:cNvPr>
          <p:cNvSpPr txBox="1"/>
          <p:nvPr/>
        </p:nvSpPr>
        <p:spPr>
          <a:xfrm>
            <a:off x="829993" y="618978"/>
            <a:ext cx="6893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Решение задач на деление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891FC4-4F1B-425E-87D0-981B158DBC09}"/>
              </a:ext>
            </a:extLst>
          </p:cNvPr>
          <p:cNvSpPr txBox="1"/>
          <p:nvPr/>
        </p:nvSpPr>
        <p:spPr>
          <a:xfrm>
            <a:off x="2278966" y="2992282"/>
            <a:ext cx="4632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</a:rPr>
              <a:t>Математика 2 класс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A8D3D7-FDC7-4711-BE85-DFBD471B92D9}"/>
              </a:ext>
            </a:extLst>
          </p:cNvPr>
          <p:cNvSpPr txBox="1"/>
          <p:nvPr/>
        </p:nvSpPr>
        <p:spPr>
          <a:xfrm flipH="1">
            <a:off x="2532184" y="3967935"/>
            <a:ext cx="6203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Калмыкова Ирина Филипповна</a:t>
            </a:r>
          </a:p>
          <a:p>
            <a:r>
              <a:rPr lang="ru-RU" sz="3200" b="1" dirty="0"/>
              <a:t>ГБОУ СОШ №1 </a:t>
            </a:r>
            <a:r>
              <a:rPr lang="ru-RU" sz="3200" b="1" dirty="0" err="1"/>
              <a:t>с.Приволжье</a:t>
            </a:r>
            <a:r>
              <a:rPr lang="ru-RU" sz="3200" b="1" dirty="0"/>
              <a:t> </a:t>
            </a: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70"/>
    </mc:Choice>
    <mc:Fallback>
      <p:transition spd="slow" advTm="1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BF92668-35AC-45AB-8D26-775BC8C90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41985E-C10A-4860-B698-F73BC2D85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542" y="1241996"/>
            <a:ext cx="539776" cy="6504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FBEB0B-1126-4DFB-9B4D-3B0978A149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318" y="1246263"/>
            <a:ext cx="536494" cy="6462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D4A401-6BC9-4094-BF74-DEEDA951B0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094" y="1246263"/>
            <a:ext cx="536494" cy="6462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267FCF-5B14-4C0D-94DB-FFD3DA4BE7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2044" y="1296868"/>
            <a:ext cx="536494" cy="6462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403FF4-0DF4-4E87-AD86-69BF5994F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4391" y="1256864"/>
            <a:ext cx="536494" cy="6462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9F0DAD-C3E2-49C2-B424-FBB025D66C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3944" y="1246263"/>
            <a:ext cx="536494" cy="6462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8AE406-686A-4DF4-854D-D66698D0E3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766" y="1235694"/>
            <a:ext cx="536494" cy="6462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95A351-6D9C-43B2-A8CF-BD0F6E07D3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5588" y="1241996"/>
            <a:ext cx="536494" cy="6462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54A0F5-364D-4561-977C-F29477F7A3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0548" y="1282605"/>
            <a:ext cx="536494" cy="6462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2C5E252-612D-4291-BA0B-F81420AAE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0500" y="1296868"/>
            <a:ext cx="536494" cy="6462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BBC110-4D42-4066-9410-BE0D82C17D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0469" y="1279647"/>
            <a:ext cx="536494" cy="6462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88204B-261E-45CD-8C1E-911750F393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5279" y="1296868"/>
            <a:ext cx="536494" cy="6462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C11951-18EF-4509-B359-E5F893FEE977}"/>
              </a:ext>
            </a:extLst>
          </p:cNvPr>
          <p:cNvSpPr txBox="1"/>
          <p:nvPr/>
        </p:nvSpPr>
        <p:spPr>
          <a:xfrm>
            <a:off x="149542" y="2138289"/>
            <a:ext cx="825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1р.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2CB9DE-06D7-47CF-8A4C-3DE02EB8AD09}"/>
              </a:ext>
            </a:extLst>
          </p:cNvPr>
          <p:cNvSpPr txBox="1"/>
          <p:nvPr/>
        </p:nvSpPr>
        <p:spPr>
          <a:xfrm>
            <a:off x="56038" y="3056741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2р.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65B0761-C268-47A1-9011-8FFACEFEBADA}"/>
              </a:ext>
            </a:extLst>
          </p:cNvPr>
          <p:cNvCxnSpPr/>
          <p:nvPr/>
        </p:nvCxnSpPr>
        <p:spPr>
          <a:xfrm>
            <a:off x="1225812" y="829994"/>
            <a:ext cx="0" cy="130829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816774C-3DDE-4DB6-AC62-1D87BB4162EF}"/>
              </a:ext>
            </a:extLst>
          </p:cNvPr>
          <p:cNvCxnSpPr/>
          <p:nvPr/>
        </p:nvCxnSpPr>
        <p:spPr>
          <a:xfrm>
            <a:off x="2302082" y="829994"/>
            <a:ext cx="0" cy="130829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D2E65BCC-B90F-4FCF-B886-8CF6836C345B}"/>
              </a:ext>
            </a:extLst>
          </p:cNvPr>
          <p:cNvCxnSpPr/>
          <p:nvPr/>
        </p:nvCxnSpPr>
        <p:spPr>
          <a:xfrm flipH="1">
            <a:off x="3400438" y="829994"/>
            <a:ext cx="43953" cy="130829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9AD06EB-FF85-465E-843F-921F1B43F2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1903" y="829994"/>
            <a:ext cx="103641" cy="134123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9F3C594-7393-4434-9D77-630D05BB44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8490" y="896627"/>
            <a:ext cx="103641" cy="134123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B761E2E-FA37-41A7-AE29-9D684EFA7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8514" y="896627"/>
            <a:ext cx="103641" cy="134123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A2E910D-B61A-4F9D-AF9A-781ECC47D4DF}"/>
              </a:ext>
            </a:extLst>
          </p:cNvPr>
          <p:cNvSpPr txBox="1"/>
          <p:nvPr/>
        </p:nvSpPr>
        <p:spPr>
          <a:xfrm>
            <a:off x="419430" y="4719712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12:2=6 (т)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E36DC3-3E68-4B56-AA05-2F3F72CE4DB2}"/>
              </a:ext>
            </a:extLst>
          </p:cNvPr>
          <p:cNvSpPr txBox="1"/>
          <p:nvPr/>
        </p:nvSpPr>
        <p:spPr>
          <a:xfrm>
            <a:off x="2858963" y="4784803"/>
            <a:ext cx="5439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посадили в каждом ряду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DE75BD-129E-4843-87C1-C6FE9C0E63CC}"/>
              </a:ext>
            </a:extLst>
          </p:cNvPr>
          <p:cNvSpPr txBox="1"/>
          <p:nvPr/>
        </p:nvSpPr>
        <p:spPr>
          <a:xfrm>
            <a:off x="332534" y="5670314"/>
            <a:ext cx="50528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6 тюльпанов</a:t>
            </a:r>
          </a:p>
        </p:txBody>
      </p:sp>
      <p:pic>
        <p:nvPicPr>
          <p:cNvPr id="17" name="Звук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058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623"/>
    </mc:Choice>
    <mc:Fallback>
      <p:transition spd="slow" advTm="103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5 0.01042 L -0.02465 0.01065 C -0.02066 0.01505 -0.01666 0.02014 -0.0125 0.02477 C -0.00955 0.02778 -0.00573 0.0294 -0.00312 0.03287 C 0.00122 0.03866 -0.00139 0.03588 0.00452 0.04097 C 0.00556 0.04306 0.00677 0.04491 0.00764 0.04722 C 0.00834 0.04908 0.00816 0.05162 0.0092 0.05347 C 0.01077 0.05648 0.01528 0.06158 0.01528 0.06181 C 0.01684 0.06806 0.01841 0.07593 0.02292 0.08009 L 0.02761 0.08403 C 0.03143 0.1044 0.02639 0.08334 0.0323 0.09653 C 0.03299 0.09838 0.03299 0.1007 0.03386 0.10255 C 0.03455 0.10486 0.03594 0.10648 0.03681 0.1088 C 0.03733 0.11065 0.03768 0.11297 0.0382 0.11482 C 0.04028 0.12014 0.0415 0.1213 0.04462 0.12523 C 0.04896 0.14283 0.04445 0.13334 0.05226 0.14144 C 0.0533 0.14283 0.054 0.14468 0.05539 0.1456 C 0.05816 0.14769 0.06459 0.14977 0.06459 0.15 L 0.06927 0.15602 L 0.06927 0.15625 L 0.06927 0.15602 L 0.06927 0.15625 L 0.06927 0.15602 L 0.06927 0.15625 L 0.06927 0.15602 L 0.06927 0.15625 L 0.06927 0.15602 " pathEditMode="relative" rAng="0" ptsTypes="AAAAAAAAAAAAAAAAAAAAAAAAA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00451 0.271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6 L 4.72222E-6 0.00024 C 0.00052 0.01899 0.00017 0.0176 0.00138 0.03241 C 0.00156 0.03542 0.00173 0.03866 0.00208 0.04121 C 0.00243 0.04306 0.00312 0.04422 0.00364 0.04561 C 0.00399 0.04769 0.00434 0.05 0.00451 0.05209 C 0.0052 0.06736 0.00468 0.07223 0.0059 0.08496 C 0.00833 0.10973 0.00625 0.08889 0.00902 0.1044 C 0.00989 0.10973 0.01024 0.11713 0.01059 0.12199 C 0.01076 0.12408 0.01093 0.12662 0.01145 0.12871 C 0.01215 0.13311 0.01371 0.13681 0.01441 0.14167 C 0.01458 0.14399 0.01441 0.14723 0.0151 0.14815 C 0.01701 0.15093 0.02204 0.15024 0.02447 0.15024 L 0.02447 0.1507 L 0.02447 0.15024 " pathEditMode="relative" rAng="0" ptsTypes="AAAAAAAAAAAAA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" y="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13 0.01366 L 0.02013 0.01389 C 0.01701 0.01829 0.01302 0.02222 0.01076 0.02801 C 0.00885 0.03287 0.00902 0.03889 0.00763 0.04421 C 0.00729 0.0463 0.00677 0.04838 0.00625 0.05046 C 0.00347 0.05856 0.00295 0.05718 0.00156 0.06481 C 0.00086 0.06829 0.00069 0.07176 4.16667E-6 0.075 C -0.00087 0.07917 -0.00209 0.08333 -0.00313 0.08727 C -0.00365 0.08935 -0.00417 0.09143 -0.00469 0.09352 C -0.00643 0.10347 -0.00469 0.09977 -0.00921 0.10579 C -0.00973 0.10833 -0.01216 0.12292 -0.01389 0.12847 C -0.01476 0.13125 -0.0158 0.13403 -0.01702 0.13657 C -0.01893 0.14074 -0.02188 0.14421 -0.02309 0.14884 C -0.02865 0.1713 -0.0198 0.13727 -0.02778 0.16111 C -0.029 0.16505 -0.03073 0.17338 -0.03073 0.17361 C -0.03021 0.17755 -0.02987 0.18171 -0.02934 0.18588 C -0.029 0.18796 -0.02778 0.18981 -0.02778 0.1919 C -0.02778 0.19815 -0.02865 0.20417 -0.02934 0.21042 C -0.02952 0.21319 -0.03004 0.21597 -0.03073 0.21852 C -0.0316 0.22083 -0.03368 0.22222 -0.03386 0.22477 C -0.03473 0.23912 -0.03386 0.25347 -0.03386 0.26782 L -0.03073 0.27199 L -0.03073 0.26366 " pathEditMode="relative" rAng="0" ptsTypes="AAAAAAAAAAAAAAAAAAAAAAA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6" y="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5 0.00764 L -0.0415 0.00787 L -0.0415 0.04931 L -0.0415 0.04954 C -0.03924 0.05741 -0.0349 0.06528 -0.03455 0.07338 C -0.03178 0.12385 -0.04393 0.10232 -0.03455 0.1294 C -0.03178 0.13681 -0.0283 0.14167 -0.02396 0.14931 C -0.02275 0.15139 -0.02309 0.15371 -0.02032 0.15533 C -0.01684 0.15741 -0.00504 0.16158 -0.01025 0.16158 C -0.01563 0.16158 -0.01928 0.15741 -0.02396 0.15533 C -0.01997 0.14676 -0.02032 0.14445 -0.02032 0.14931 L -0.02032 0.14954 L -0.02032 0.14931 L -0.02032 0.14954 L -0.02396 0.14931 L -0.02396 0.14954 L -0.02396 0.14931 L -0.03091 0.15139 L -0.03091 0.15162 " pathEditMode="relative" rAng="0" ptsTypes="AAAAAAAAAAAAAAAAA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5E-6 0.00023 C -0.0007 0.00717 -0.00104 0.01458 -0.00174 0.02176 C -0.00244 0.0287 -0.00486 0.03264 -0.00642 0.03912 C -0.00763 0.04398 -0.00711 0.05023 -0.00954 0.0537 C -0.01389 0.06088 -0.0118 0.05671 -0.01563 0.0662 C -0.01614 0.06875 -0.01631 0.07129 -0.01719 0.07338 C -0.02136 0.08588 -0.02153 0.08565 -0.02639 0.09305 C -0.02691 0.09791 -0.02796 0.10787 -0.02952 0.11296 C -0.0302 0.11574 -0.0316 0.11782 -0.03264 0.12037 C -0.03576 0.14074 -0.03195 0.1206 -0.03715 0.1375 C -0.04358 0.15787 -0.03281 0.13125 -0.04185 0.15231 C -0.04219 0.15486 -0.04237 0.15741 -0.04341 0.15949 C -0.0441 0.1618 -0.04531 0.16296 -0.04636 0.16458 C -0.04757 0.16713 -0.04844 0.16921 -0.04948 0.17199 C -0.05018 0.1743 -0.05 0.17731 -0.05087 0.17916 C -0.05624 0.19004 -0.06007 0.19398 -0.06615 0.20139 C -0.06874 0.21342 -0.06667 0.20694 -0.07414 0.21875 L -0.07848 0.22616 L -0.0816 0.23078 C -0.08212 0.23333 -0.08247 0.23611 -0.08334 0.23842 C -0.08455 0.24259 -0.08698 0.24745 -0.08941 0.25069 C -0.0908 0.25254 -0.09237 0.25393 -0.09393 0.25555 C -0.09584 0.26481 -0.09393 0.2618 -0.09827 0.26551 L -0.09827 0.26597 L -0.09827 0.26551 L -0.09827 0.26597 L -0.09827 0.26551 L -0.09827 0.26597 " pathEditMode="relative" rAng="0" ptsTypes="AAAAAAAAAAAAAAAAAAAAAAAAAAAAA">
                                      <p:cBhvr>
                                        <p:cTn id="6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3" y="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07407E-6 L 1.11111E-6 0.00024 C -0.00295 0.00371 -0.01076 0.01783 -0.01684 0.02338 C -0.02031 0.02662 -0.02778 0.03195 -0.02778 0.03218 C -0.03247 0.0426 -0.02847 0.03588 -0.03906 0.04723 C -0.04774 0.05672 -0.04063 0.0507 -0.05 0.05787 C -0.05521 0.07061 -0.04844 0.05903 -0.06111 0.06875 C -0.06563 0.07223 -0.06927 0.07987 -0.07205 0.0838 C -0.07361 0.08588 -0.07587 0.08797 -0.07778 0.09028 C -0.07865 0.09237 -0.07899 0.09468 -0.08056 0.09653 C -0.08177 0.09862 -0.0842 0.09954 -0.08576 0.10093 C -0.08802 0.10301 -0.08958 0.10533 -0.09149 0.10741 C -0.09236 0.11042 -0.09306 0.1132 -0.09427 0.11598 C -0.09583 0.12037 -0.09983 0.12454 -0.09983 0.12894 L -0.09983 0.13774 L -0.09983 0.13982 L -0.09983 0.14213 L -0.09149 0.13982 L -0.10226 0.14213 " pathEditMode="relative" rAng="0" ptsTypes="AAAAAAAAAAAAAAAAA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2.77778E-7 0.00023 C -0.00313 0.00486 -0.0059 0.01018 -0.0092 0.01551 C -0.01198 0.01991 -0.01563 0.02361 -0.01806 0.0287 C -0.02361 0.03958 -0.02396 0.04074 -0.0316 0.05301 C -0.03333 0.05602 -0.03542 0.05903 -0.0375 0.06181 C -0.03889 0.0669 -0.03976 0.07268 -0.04201 0.07731 C -0.04201 0.07755 -0.05208 0.09259 -0.05521 0.09722 C -0.05677 0.09954 -0.05816 0.10231 -0.0599 0.10393 C -0.06128 0.10556 -0.06302 0.10648 -0.06441 0.10856 C -0.06597 0.11111 -0.06701 0.11458 -0.06875 0.11736 C -0.07153 0.1213 -0.07483 0.12454 -0.0776 0.12824 C -0.07934 0.13056 -0.08056 0.13333 -0.08212 0.13518 C -0.08403 0.13681 -0.08628 0.13773 -0.08802 0.13935 C -0.09236 0.14306 -0.09896 0.15116 -0.10156 0.15486 C -0.11337 0.17245 -0.09427 0.15 -0.1092 0.16829 C -0.11042 0.16991 -0.11215 0.17083 -0.11354 0.17268 C -0.11719 0.17755 -0.12031 0.1831 -0.12396 0.18819 C -0.125 0.18958 -0.12604 0.19097 -0.12691 0.19259 C -0.12986 0.19815 -0.13681 0.21319 -0.14045 0.21505 C -0.14653 0.21806 -0.1434 0.21574 -0.14931 0.22153 C -0.15139 0.22593 -0.15278 0.23102 -0.15521 0.23472 L -0.16406 0.24838 L -0.16128 0.24838 " pathEditMode="relative" rAng="0" ptsTypes="AAAAAAAAAAAAAAAAAAAAAAAA"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11111E-6 L -4.72222E-6 -1.11111E-6 C -0.02239 0.01273 -0.01145 0.00579 -0.03315 0.0213 C -0.03593 0.02315 -0.03906 0.02477 -0.04149 0.02708 C -0.04288 0.02824 -0.04392 0.02986 -0.04548 0.03079 C -0.04739 0.03195 -0.04965 0.03218 -0.05173 0.03287 C -0.05711 0.03958 -0.06302 0.04745 -0.07048 0.05232 C -0.08923 0.06412 -0.06597 0.04908 -0.08072 0.05995 C -0.08246 0.06158 -0.08489 0.0625 -0.0868 0.06389 C -0.08836 0.06505 -0.08958 0.06667 -0.09097 0.06806 C -0.10538 0.0787 -0.08854 0.06389 -0.10329 0.07755 C -0.10555 0.0838 -0.10486 0.08519 -0.11163 0.08935 C -0.11336 0.09028 -0.11579 0.09028 -0.1177 0.0912 C -0.12673 0.09537 -0.12083 0.09491 -0.12604 0.09491 L -0.15086 0.13009 L -0.15677 0.13611 L -0.15677 0.13634 L -0.15677 0.13611 L -0.15677 0.13634 L -0.15677 0.13611 L -0.15677 0.13634 L -0.15677 0.13611 " pathEditMode="relative" rAng="0" ptsTypes="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5 0.02037 L -0.01145 0.0206 C -0.02326 0.03055 -0.03697 0.03773 -0.04687 0.05092 C -0.05243 0.05833 -0.05347 0.06018 -0.06076 0.06736 C -0.06788 0.07453 -0.08229 0.08796 -0.08229 0.08819 C -0.08906 0.10139 -0.0809 0.0868 -0.09618 0.1044 C -0.10052 0.10949 -0.10468 0.11481 -0.1085 0.12083 C -0.10989 0.12315 -0.11024 0.12639 -0.11145 0.12893 C -0.11284 0.13194 -0.11458 0.13449 -0.11614 0.13727 C -0.11909 0.14884 -0.11545 0.13819 -0.12378 0.14953 C -0.12951 0.15694 -0.1243 0.15578 -0.13159 0.16389 C -0.13281 0.16528 -0.13454 0.16528 -0.13611 0.16597 C -0.13819 0.16921 -0.13993 0.17315 -0.14236 0.17616 C -0.14357 0.17778 -0.14566 0.17847 -0.14687 0.18032 C -0.14895 0.18333 -0.14982 0.18727 -0.15156 0.19051 C -0.15572 0.19838 -0.15659 0.1993 -0.16076 0.20486 C -0.16128 0.20694 -0.16145 0.20926 -0.16232 0.21111 C -0.16545 0.21736 -0.16753 0.2169 -0.17152 0.22129 C -0.17274 0.22245 -0.17343 0.2243 -0.17465 0.22546 C -0.17847 0.22847 -0.18316 0.23009 -0.18697 0.23356 C -0.18993 0.23634 -0.19253 0.24143 -0.19618 0.24166 L -0.21302 0.24375 C -0.21614 0.24583 -0.21927 0.24768 -0.22239 0.25 C -0.22395 0.25116 -0.22586 0.25208 -0.22691 0.25416 C -0.22725 0.25486 -0.22586 0.25555 -0.22534 0.25625 L -0.22534 0.25648 L -0.22239 0.25625 L -0.22239 0.25648 L -0.2177 0.25625 L -0.2177 0.25648 L -0.2177 0.25625 L -0.2177 0.25648 L -0.2177 0.25625 L -0.2177 0.25648 L -0.2177 0.25625 L -0.21458 0.25625 L -0.21458 0.25208 L -0.21458 0.25231 L -0.21458 0.25208 " pathEditMode="relative" rAng="0" ptsTypes="AAAAAAAAAAAAAAAAAAAAAAAAAAAAAAAAAAAAAAA">
                                      <p:cBhvr>
                                        <p:cTn id="9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54 0.01273 L -0.06354 0.01296 C -0.06771 0.01458 -0.07222 0.01574 -0.07587 0.01875 C -0.07899 0.0213 -0.08073 0.02616 -0.08368 0.02894 C -0.08577 0.03102 -0.08767 0.0331 -0.08976 0.03519 C -0.09132 0.03658 -0.09288 0.03773 -0.09445 0.03935 C -0.09549 0.04051 -0.09636 0.04236 -0.09757 0.04352 C -0.12778 0.07176 -0.09323 0.0375 -0.12049 0.06181 C -0.13212 0.07222 -0.12639 0.06829 -0.1375 0.07431 C -0.14427 0.0831 -0.14601 0.08658 -0.15747 0.09259 C -0.16007 0.09398 -0.16267 0.09514 -0.16528 0.09676 C -0.17969 0.10648 -0.16719 0.10046 -0.17743 0.10509 C -0.17847 0.10625 -0.17934 0.1081 -0.18056 0.10903 C -0.19063 0.11713 -0.18056 0.10486 -0.18837 0.11528 C -0.1941 0.13889 -0.18733 0.11783 -0.19757 0.13588 C -0.19861 0.13796 -0.20278 0.14583 -0.20521 0.14815 C -0.20573 0.14838 -0.20625 0.14815 -0.20677 0.14815 L -0.21129 0.14815 L -0.21129 0.14838 " pathEditMode="relative" rAng="0" ptsTypes="AAAAAAAAAAAAAAAAAAA">
                                      <p:cBhvr>
                                        <p:cTn id="10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56 0.01806 L -0.05556 0.01829 C -0.05921 0.02477 -0.06198 0.03264 -0.0665 0.03843 C -0.06736 0.03982 -0.06875 0.04097 -0.06945 0.04259 C -0.07084 0.04514 -0.07101 0.04838 -0.07257 0.0507 C -0.07466 0.05417 -0.07761 0.05625 -0.08021 0.05903 C -0.0849 0.06366 -0.08733 0.06458 -0.09254 0.06921 C -0.09462 0.07107 -0.09671 0.07315 -0.09879 0.07546 C -0.10035 0.07732 -0.10157 0.07986 -0.1033 0.08148 C -0.10521 0.08333 -0.10747 0.08426 -0.10955 0.08565 C -0.11702 0.1007 -0.10764 0.08472 -0.11719 0.09375 C -0.11962 0.09607 -0.12118 0.09954 -0.12327 0.10208 C -0.12466 0.1037 -0.12639 0.10486 -0.12796 0.10625 C -0.13611 0.12245 -0.12535 0.10278 -0.13559 0.11644 C -0.13698 0.11806 -0.13716 0.12107 -0.13872 0.12245 C -0.1441 0.12801 -0.14983 0.12894 -0.15556 0.13287 C -0.1573 0.13403 -0.15868 0.13565 -0.16025 0.13681 C -0.16424 0.13982 -0.16875 0.14167 -0.17257 0.14514 C -0.17414 0.14653 -0.17552 0.14838 -0.17726 0.14931 C -0.17969 0.15046 -0.1823 0.1507 -0.1849 0.15139 C -0.18594 0.15255 -0.18681 0.15417 -0.18802 0.15533 C -0.18941 0.15695 -0.19132 0.15764 -0.19254 0.15949 C -0.19393 0.16111 -0.19427 0.16389 -0.19566 0.16574 C -0.19688 0.16736 -0.19896 0.16806 -0.20018 0.16968 C -0.20348 0.17361 -0.20643 0.17801 -0.20955 0.18195 C -0.21059 0.18333 -0.21129 0.18519 -0.2125 0.18611 C -0.21407 0.1875 -0.2158 0.18866 -0.21719 0.19028 C -0.2323 0.20695 -0.21285 0.18634 -0.22483 0.20255 C -0.23177 0.21181 -0.2283 0.20023 -0.23559 0.21482 C -0.23664 0.2169 -0.23733 0.21921 -0.23872 0.22107 C -0.24011 0.22269 -0.24167 0.22384 -0.24341 0.22523 C -0.24879 0.22917 -0.25521 0.23218 -0.26025 0.2375 C -0.26146 0.23866 -0.26216 0.24028 -0.26337 0.24144 C -0.26476 0.24306 -0.2665 0.24421 -0.26789 0.2456 C -0.2691 0.24676 -0.26997 0.24861 -0.27101 0.24977 C -0.2783 0.25764 -0.27275 0.25093 -0.28021 0.25579 C -0.29219 0.26389 -0.27796 0.25695 -0.28941 0.26204 C -0.29115 0.26898 -0.29636 0.2831 -0.27726 0.2662 C -0.275 0.26435 -0.27726 0.25926 -0.27726 0.25579 L -0.27726 0.25602 " pathEditMode="relative" rAng="0" ptsTypes="AAAAAAAAAAAAAAAAAAAAAAAAAAAAAAAAAAAAAAAA">
                                      <p:cBhvr>
                                        <p:cTn id="1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6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/>
      <p:bldP spid="19" grpId="0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C55455-CCC9-46D0-8E78-06AE2D0ED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2" descr="D:\Downloads\foto_na_1_sentyabrya_v_1_klass.jpg">
            <a:extLst>
              <a:ext uri="{FF2B5EF4-FFF2-40B4-BE49-F238E27FC236}">
                <a16:creationId xmlns:a16="http://schemas.microsoft.com/office/drawing/2014/main" id="{E84EEA65-ABC4-4E2F-A4C6-A855AD6C6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4641"/>
          <a:stretch>
            <a:fillRect/>
          </a:stretch>
        </p:blipFill>
        <p:spPr bwMode="auto">
          <a:xfrm>
            <a:off x="1482334" y="2017934"/>
            <a:ext cx="5622294" cy="4021038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F7C4BD-CDB7-4B9C-84D6-896BCA02464A}"/>
              </a:ext>
            </a:extLst>
          </p:cNvPr>
          <p:cNvSpPr txBox="1"/>
          <p:nvPr/>
        </p:nvSpPr>
        <p:spPr>
          <a:xfrm>
            <a:off x="1547664" y="908720"/>
            <a:ext cx="68166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uk-UA" sz="7200" b="1" dirty="0" err="1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Желаю</a:t>
            </a:r>
            <a:r>
              <a:rPr lang="uk-UA" sz="72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7200" b="1" dirty="0" err="1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успехов</a:t>
            </a:r>
            <a:r>
              <a:rPr lang="uk-UA" sz="72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7200" b="1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00B0F0"/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9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29"/>
    </mc:Choice>
    <mc:Fallback>
      <p:transition spd="slow" advTm="10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резентации PowerPoint Коллекция - Коллекция рефератов по биологии, георгафии и ОБЖ">
            <a:extLst>
              <a:ext uri="{FF2B5EF4-FFF2-40B4-BE49-F238E27FC236}">
                <a16:creationId xmlns:a16="http://schemas.microsoft.com/office/drawing/2014/main" id="{A22FE94C-AB73-47D0-A617-D2B4F7A8E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404" t="10872" r="4312"/>
          <a:stretch>
            <a:fillRect/>
          </a:stretch>
        </p:blipFill>
        <p:spPr bwMode="auto">
          <a:xfrm>
            <a:off x="-37299" y="-51155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859D58-CB4F-408C-A27C-FD3266BEB74A}"/>
              </a:ext>
            </a:extLst>
          </p:cNvPr>
          <p:cNvSpPr txBox="1"/>
          <p:nvPr/>
        </p:nvSpPr>
        <p:spPr>
          <a:xfrm>
            <a:off x="1420838" y="337624"/>
            <a:ext cx="6876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Деление по содержанию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97F8F-D50E-42DB-91B5-AFCF7F3C3E04}"/>
              </a:ext>
            </a:extLst>
          </p:cNvPr>
          <p:cNvSpPr txBox="1"/>
          <p:nvPr/>
        </p:nvSpPr>
        <p:spPr>
          <a:xfrm>
            <a:off x="211015" y="1168621"/>
            <a:ext cx="86473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6 орехов  раздали по  3 ореха </a:t>
            </a:r>
          </a:p>
          <a:p>
            <a:r>
              <a:rPr lang="ru-RU" sz="4400" dirty="0"/>
              <a:t>каждому ребенку. </a:t>
            </a:r>
          </a:p>
          <a:p>
            <a:r>
              <a:rPr lang="ru-RU" sz="4400" dirty="0"/>
              <a:t>Сколько детей получили орехи? 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9020464-70B7-4238-91AF-34794AC1E460}"/>
              </a:ext>
            </a:extLst>
          </p:cNvPr>
          <p:cNvGrpSpPr/>
          <p:nvPr/>
        </p:nvGrpSpPr>
        <p:grpSpPr>
          <a:xfrm>
            <a:off x="991785" y="3304196"/>
            <a:ext cx="4680520" cy="648072"/>
            <a:chOff x="971600" y="908720"/>
            <a:chExt cx="4680520" cy="648072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C1FE3D85-E871-4371-8067-BDFD27C97AE4}"/>
                </a:ext>
              </a:extLst>
            </p:cNvPr>
            <p:cNvSpPr/>
            <p:nvPr/>
          </p:nvSpPr>
          <p:spPr>
            <a:xfrm>
              <a:off x="971600" y="908720"/>
              <a:ext cx="648072" cy="64807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6DFAAFE7-D359-48FF-AF93-F921308CC503}"/>
                </a:ext>
              </a:extLst>
            </p:cNvPr>
            <p:cNvSpPr/>
            <p:nvPr/>
          </p:nvSpPr>
          <p:spPr>
            <a:xfrm>
              <a:off x="1835696" y="908720"/>
              <a:ext cx="648072" cy="64807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7B1EDAE3-CA96-4D02-A734-2EEA4B9AB385}"/>
                </a:ext>
              </a:extLst>
            </p:cNvPr>
            <p:cNvSpPr/>
            <p:nvPr/>
          </p:nvSpPr>
          <p:spPr>
            <a:xfrm>
              <a:off x="2627784" y="908720"/>
              <a:ext cx="648072" cy="64807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03FA1E3E-E044-406C-A357-93AEC5C5602E}"/>
                </a:ext>
              </a:extLst>
            </p:cNvPr>
            <p:cNvSpPr/>
            <p:nvPr/>
          </p:nvSpPr>
          <p:spPr>
            <a:xfrm>
              <a:off x="3419872" y="908720"/>
              <a:ext cx="648072" cy="64807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234B1FE0-9F93-43BB-B91C-5AF067B74584}"/>
                </a:ext>
              </a:extLst>
            </p:cNvPr>
            <p:cNvSpPr/>
            <p:nvPr/>
          </p:nvSpPr>
          <p:spPr>
            <a:xfrm>
              <a:off x="4211960" y="908720"/>
              <a:ext cx="648072" cy="64807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4B903905-BF61-4147-868E-9AF9ACFC91F9}"/>
                </a:ext>
              </a:extLst>
            </p:cNvPr>
            <p:cNvSpPr/>
            <p:nvPr/>
          </p:nvSpPr>
          <p:spPr>
            <a:xfrm>
              <a:off x="5004048" y="908720"/>
              <a:ext cx="648072" cy="64807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8D83C4A5-36B7-4D52-9AC8-3274563F9687}"/>
              </a:ext>
            </a:extLst>
          </p:cNvPr>
          <p:cNvCxnSpPr/>
          <p:nvPr/>
        </p:nvCxnSpPr>
        <p:spPr>
          <a:xfrm>
            <a:off x="3332556" y="3141142"/>
            <a:ext cx="0" cy="143490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0CD87FA0-1875-43C3-8038-3DD880DD39CA}"/>
              </a:ext>
            </a:extLst>
          </p:cNvPr>
          <p:cNvCxnSpPr/>
          <p:nvPr/>
        </p:nvCxnSpPr>
        <p:spPr>
          <a:xfrm>
            <a:off x="5734610" y="3141142"/>
            <a:ext cx="0" cy="143490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561202A-7F3E-44A2-B48F-64F1CA100516}"/>
              </a:ext>
            </a:extLst>
          </p:cNvPr>
          <p:cNvSpPr txBox="1"/>
          <p:nvPr/>
        </p:nvSpPr>
        <p:spPr>
          <a:xfrm>
            <a:off x="750387" y="4438470"/>
            <a:ext cx="2882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6:3=2 (д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EE42E0-D88B-413F-9912-157BA65F9F12}"/>
              </a:ext>
            </a:extLst>
          </p:cNvPr>
          <p:cNvSpPr txBox="1"/>
          <p:nvPr/>
        </p:nvSpPr>
        <p:spPr>
          <a:xfrm>
            <a:off x="3133092" y="4405707"/>
            <a:ext cx="37042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получили орехи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4D8A80C5-7A5D-4CD8-8217-73A6D46D1D81}"/>
              </a:ext>
            </a:extLst>
          </p:cNvPr>
          <p:cNvCxnSpPr/>
          <p:nvPr/>
        </p:nvCxnSpPr>
        <p:spPr>
          <a:xfrm>
            <a:off x="3878199" y="3141142"/>
            <a:ext cx="374151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0301824-1B06-4D6F-A7C7-2E0703C6E867}"/>
              </a:ext>
            </a:extLst>
          </p:cNvPr>
          <p:cNvSpPr txBox="1"/>
          <p:nvPr/>
        </p:nvSpPr>
        <p:spPr>
          <a:xfrm>
            <a:off x="686016" y="5146356"/>
            <a:ext cx="45978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2 детей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6066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18"/>
    </mc:Choice>
    <mc:Fallback>
      <p:transition spd="slow" advTm="72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резентации PowerPoint Коллекция - Коллекция рефератов по биологии, георгафии и ОБЖ">
            <a:extLst>
              <a:ext uri="{FF2B5EF4-FFF2-40B4-BE49-F238E27FC236}">
                <a16:creationId xmlns:a16="http://schemas.microsoft.com/office/drawing/2014/main" id="{A22FE94C-AB73-47D0-A617-D2B4F7A8E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404" t="10872" r="4312"/>
          <a:stretch>
            <a:fillRect/>
          </a:stretch>
        </p:blipFill>
        <p:spPr bwMode="auto">
          <a:xfrm>
            <a:off x="-15268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B93BCB5-86A8-48B3-976A-3990AAA9B8EA}"/>
              </a:ext>
            </a:extLst>
          </p:cNvPr>
          <p:cNvSpPr/>
          <p:nvPr/>
        </p:nvSpPr>
        <p:spPr>
          <a:xfrm>
            <a:off x="618980" y="281354"/>
            <a:ext cx="7849772" cy="3735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Девять мячей раздали игрокам, по три каждому. Сколько игроков получили мячи?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kern="0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kern="0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5456A5-5087-4615-AD04-B3819B880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1950" y="1935821"/>
            <a:ext cx="640135" cy="6340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A8CA14-4A28-42B7-A02F-19F8BA9EA7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1383" y="1944305"/>
            <a:ext cx="640135" cy="6340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D87C1F-F5CB-4AC1-96D8-0EE6B3AD26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732" y="1935822"/>
            <a:ext cx="640135" cy="6340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0BFE6A-2076-4DC6-905B-5C99A09F3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051" y="1935823"/>
            <a:ext cx="640135" cy="6340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D579E6-3740-40A8-AECB-41A4FF0B4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3946" y="1935824"/>
            <a:ext cx="640135" cy="6340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27052D7-BEE4-4D97-B819-CB32F2A6C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7589" y="1944306"/>
            <a:ext cx="640135" cy="6340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325086-54CA-417F-81FE-84807A5B52D8}"/>
              </a:ext>
            </a:extLst>
          </p:cNvPr>
          <p:cNvSpPr txBox="1"/>
          <p:nvPr/>
        </p:nvSpPr>
        <p:spPr>
          <a:xfrm>
            <a:off x="1539267" y="2447442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                             </a:t>
            </a:r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2EB1F4C-D75D-4263-90AB-9B72E2861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835" y="1947878"/>
            <a:ext cx="640135" cy="63403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A10648C-132E-4219-AA76-D9E4923049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9084" y="1958520"/>
            <a:ext cx="640135" cy="63403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8663043-3804-4F73-8890-956C6C5D40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063" y="1944306"/>
            <a:ext cx="646232" cy="634039"/>
          </a:xfrm>
          <a:prstGeom prst="rect">
            <a:avLst/>
          </a:prstGeom>
        </p:spPr>
      </p:pic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31BAAAF9-8712-4B87-B81B-E430E34B005F}"/>
              </a:ext>
            </a:extLst>
          </p:cNvPr>
          <p:cNvCxnSpPr>
            <a:cxnSpLocks/>
          </p:cNvCxnSpPr>
          <p:nvPr/>
        </p:nvCxnSpPr>
        <p:spPr>
          <a:xfrm>
            <a:off x="2737589" y="1561514"/>
            <a:ext cx="0" cy="142724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8DA8919-12E4-41A3-89C7-712FF0229E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7326" y="1624803"/>
            <a:ext cx="45719" cy="136395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6D575D0-0BF1-4664-A063-7517182CEC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92517" y="1535837"/>
            <a:ext cx="36579" cy="145097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49E8768-05DB-4337-B4D4-935213EE07CA}"/>
              </a:ext>
            </a:extLst>
          </p:cNvPr>
          <p:cNvSpPr txBox="1"/>
          <p:nvPr/>
        </p:nvSpPr>
        <p:spPr>
          <a:xfrm>
            <a:off x="507835" y="2994816"/>
            <a:ext cx="2657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9:3=3 (</a:t>
            </a:r>
            <a:r>
              <a:rPr lang="ru-RU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.)-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DEC5AF-087C-45AC-8615-B7AC74C64392}"/>
              </a:ext>
            </a:extLst>
          </p:cNvPr>
          <p:cNvSpPr txBox="1"/>
          <p:nvPr/>
        </p:nvSpPr>
        <p:spPr>
          <a:xfrm>
            <a:off x="3115114" y="2965967"/>
            <a:ext cx="3727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получили мячи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F20CAD-259B-4245-9562-357EF3A5DE69}"/>
              </a:ext>
            </a:extLst>
          </p:cNvPr>
          <p:cNvSpPr txBox="1"/>
          <p:nvPr/>
        </p:nvSpPr>
        <p:spPr>
          <a:xfrm>
            <a:off x="671780" y="3814911"/>
            <a:ext cx="52970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3 игрока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2284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220"/>
    </mc:Choice>
    <mc:Fallback>
      <p:transition spd="slow" advTm="87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6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резентации PowerPoint Коллекция - Коллекция рефератов по биологии, георгафии и ОБЖ">
            <a:extLst>
              <a:ext uri="{FF2B5EF4-FFF2-40B4-BE49-F238E27FC236}">
                <a16:creationId xmlns:a16="http://schemas.microsoft.com/office/drawing/2014/main" id="{A22FE94C-AB73-47D0-A617-D2B4F7A8E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404" t="10872" r="4312"/>
          <a:stretch>
            <a:fillRect/>
          </a:stretch>
        </p:blipFill>
        <p:spPr bwMode="auto">
          <a:xfrm>
            <a:off x="9524" y="-12056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15FF92-043B-4AE6-B257-D31FE6210D63}"/>
              </a:ext>
            </a:extLst>
          </p:cNvPr>
          <p:cNvSpPr/>
          <p:nvPr/>
        </p:nvSpPr>
        <p:spPr>
          <a:xfrm>
            <a:off x="1027056" y="183273"/>
            <a:ext cx="77794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Деление на равные части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D002CB5-47D4-41E4-A712-A704EC7204FD}"/>
              </a:ext>
            </a:extLst>
          </p:cNvPr>
          <p:cNvSpPr/>
          <p:nvPr/>
        </p:nvSpPr>
        <p:spPr>
          <a:xfrm>
            <a:off x="813932" y="985967"/>
            <a:ext cx="72167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6 насекомых расползлись на две травинки поровну. </a:t>
            </a:r>
            <a:b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 сколько насекомых на каждой травинке?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CF772E-01E3-4199-8C7C-7370226FF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46555">
            <a:off x="1260371" y="4349943"/>
            <a:ext cx="882022" cy="20298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B6B615-B8CE-4A0A-9D7C-33568624B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69864">
            <a:off x="6999155" y="4068321"/>
            <a:ext cx="1001404" cy="2263015"/>
          </a:xfrm>
          <a:prstGeom prst="rect">
            <a:avLst/>
          </a:prstGeom>
        </p:spPr>
      </p:pic>
      <p:pic>
        <p:nvPicPr>
          <p:cNvPr id="10" name="Рисунок 15" descr="БАБКА-КОРОБКА - копия.jpg">
            <a:extLst>
              <a:ext uri="{FF2B5EF4-FFF2-40B4-BE49-F238E27FC236}">
                <a16:creationId xmlns:a16="http://schemas.microsoft.com/office/drawing/2014/main" id="{CE10F7FA-AAEC-4665-8D2C-2BE51D865D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242634">
            <a:off x="648372" y="2966243"/>
            <a:ext cx="954087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5" descr="БАБКА-КОРОБКА - копия.jpg">
            <a:extLst>
              <a:ext uri="{FF2B5EF4-FFF2-40B4-BE49-F238E27FC236}">
                <a16:creationId xmlns:a16="http://schemas.microsoft.com/office/drawing/2014/main" id="{84D93367-77C2-4EFF-8F84-FA1CE076A7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242634">
            <a:off x="1911299" y="2954188"/>
            <a:ext cx="954087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AB06C86-B482-4B9E-9AA9-DD2C9DAF74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3126" y="2811625"/>
            <a:ext cx="1268078" cy="125588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1647060-400E-405A-94D3-79B02A4224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2734" y="2811625"/>
            <a:ext cx="1268078" cy="12558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E89BF8-A904-4EF9-A6CF-0119FB7A1C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6051" y="2743555"/>
            <a:ext cx="1268078" cy="125588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E7EE0CC-28AB-4632-A4AD-A463A131BF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9069" y="2785931"/>
            <a:ext cx="1268078" cy="1255885"/>
          </a:xfrm>
          <a:prstGeom prst="rect">
            <a:avLst/>
          </a:prstGeom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7C4448B3-8D9C-4973-945D-FAC54BCA5797}"/>
              </a:ext>
            </a:extLst>
          </p:cNvPr>
          <p:cNvCxnSpPr/>
          <p:nvPr/>
        </p:nvCxnSpPr>
        <p:spPr>
          <a:xfrm>
            <a:off x="3019807" y="2546251"/>
            <a:ext cx="0" cy="1913206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10E5583-5161-4958-868D-A5406183BE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5817" y="2530458"/>
            <a:ext cx="54869" cy="194479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80B9327-181B-4E6C-9B8A-EA1DD95F48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3481" y="2322704"/>
            <a:ext cx="54869" cy="1944793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302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89"/>
    </mc:Choice>
    <mc:Fallback>
      <p:transition spd="slow" advTm="61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03 0.0581 L -0.00903 0.0581 C -0.00556 0.06204 -0.00174 0.06574 0.00156 0.07037 C 0.00295 0.07199 0.00347 0.07454 0.00468 0.07639 C 0.00555 0.07801 0.00677 0.07917 0.00781 0.08055 C 0.01059 0.09213 0.00885 0.08472 0.01232 0.10324 L 0.01389 0.11134 L 0.01545 0.11967 C 0.01597 0.12639 0.01597 0.13333 0.01701 0.14004 C 0.01753 0.14444 0.01944 0.14815 0.01996 0.15231 C 0.02048 0.15648 0.02222 0.1706 0.02309 0.175 C 0.0283 0.20046 0.02448 0.17407 0.02777 0.19954 C 0.02934 0.22708 0.02934 0.21736 0.02934 0.22847 L 0.02934 0.22847 L 0.02934 0.22847 L 0.02934 0.22847 L 0.02934 0.22847 L 0.02621 0.23055 L 0.02621 0.2120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56 0.03935 L 0.02656 0.03935 L 0.03872 0.04537 C 0.04184 0.04676 0.04514 0.04745 0.04809 0.04954 C 0.06181 0.05856 0.03629 0.04861 0.05729 0.05555 C 0.05886 0.05694 0.06024 0.05856 0.06181 0.05972 C 0.06962 0.06481 0.06597 0.05717 0.0757 0.06991 C 0.07847 0.07361 0.08125 0.07801 0.0849 0.08032 C 0.08681 0.08125 0.08906 0.08171 0.09115 0.08241 C 0.09323 0.08426 0.09497 0.0868 0.09722 0.08842 C 0.09861 0.08958 0.10052 0.08935 0.10191 0.09051 C 0.10313 0.09143 0.10382 0.09329 0.10504 0.09467 C 0.10642 0.09606 0.10799 0.09745 0.10955 0.09861 C 0.11354 0.10162 0.11858 0.10254 0.12188 0.10694 C 0.12292 0.10833 0.12379 0.10995 0.125 0.11111 C 0.14028 0.12477 0.12344 0.1081 0.13577 0.11713 C 0.13889 0.11944 0.14149 0.12384 0.14497 0.12546 C 0.15017 0.12778 0.15035 0.12754 0.15573 0.13148 C 0.15729 0.13264 0.15868 0.13449 0.16042 0.13565 C 0.16181 0.13657 0.16354 0.1368 0.16493 0.13773 C 0.16771 0.13935 0.16997 0.1419 0.17257 0.14375 C 0.17778 0.14745 0.18316 0.15023 0.18802 0.15416 C 0.19757 0.16157 0.19288 0.15926 0.20191 0.16227 C 0.21875 0.17731 0.19271 0.15509 0.21267 0.16852 C 0.21493 0.16991 0.21667 0.17291 0.21875 0.17454 C 0.22014 0.17569 0.22205 0.17569 0.22344 0.17662 C 0.22604 0.17847 0.22847 0.18125 0.23108 0.18287 C 0.23403 0.18449 0.23733 0.18518 0.24028 0.1868 C 0.24306 0.18842 0.24531 0.1912 0.24809 0.19305 C 0.25052 0.19467 0.2533 0.1956 0.25573 0.19722 C 0.27031 0.20694 0.25764 0.20069 0.26806 0.20532 C 0.26962 0.20671 0.27101 0.20833 0.27274 0.20949 C 0.27465 0.21088 0.27691 0.2118 0.27882 0.21366 C 0.28733 0.22106 0.27587 0.21504 0.28646 0.21967 C 0.28802 0.22106 0.28941 0.22291 0.29115 0.22384 C 0.29306 0.225 0.29531 0.225 0.29722 0.22592 C 0.30035 0.22708 0.30347 0.2287 0.3066 0.22986 C 0.30851 0.23194 0.31042 0.23449 0.31267 0.23611 C 0.33316 0.25116 0.31111 0.2331 0.325 0.24236 C 0.33559 0.2493 0.3224 0.24444 0.33733 0.24838 C 0.34097 0.25208 0.34688 0.25856 0.35122 0.26065 C 0.35365 0.26204 0.35625 0.26204 0.35886 0.26273 C 0.36094 0.26342 0.36302 0.26412 0.36493 0.26481 C 0.36649 0.2662 0.36788 0.26829 0.36962 0.26898 C 0.37465 0.27106 0.37986 0.27129 0.38507 0.27291 C 0.38698 0.27361 0.38906 0.2743 0.39115 0.275 C 0.39427 0.27639 0.39722 0.27778 0.40035 0.27916 C 0.40191 0.27986 0.40347 0.28079 0.40504 0.28125 C 0.40955 0.28241 0.4132 0.28287 0.41736 0.28541 C 0.41945 0.28657 0.42118 0.28866 0.42344 0.28935 C 0.42691 0.29074 0.43073 0.29074 0.4342 0.29143 C 0.43681 0.29213 0.43941 0.29282 0.44202 0.29352 C 0.44601 0.29491 0.45017 0.29583 0.45417 0.29768 C 0.45573 0.29838 0.45729 0.2993 0.45886 0.29977 C 0.46337 0.30069 0.46806 0.30116 0.47274 0.30162 C 0.48403 0.30555 0.47379 0.30139 0.48507 0.30787 C 0.48646 0.30879 0.48802 0.30926 0.48958 0.30995 C 0.49323 0.31134 0.49688 0.3125 0.50035 0.31412 C 0.50156 0.31458 0.50243 0.31551 0.50347 0.3162 L 0.50347 0.3162 L 0.50972 0.3162 L 0.50972 0.3162 " pathEditMode="relative" ptsTypes="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05393 L -0.03802 0.05417 C -0.04166 0.05787 -0.04531 0.0618 -0.04896 0.0662 C -0.05104 0.06875 -0.05243 0.07268 -0.05503 0.0743 L -0.06111 0.07847 L -0.06892 0.08866 C -0.06996 0.09005 -0.07118 0.0912 -0.07187 0.09282 C -0.07291 0.09491 -0.07378 0.09722 -0.075 0.09884 C -0.08715 0.11505 -0.0717 0.08912 -0.0842 0.10926 C -0.08541 0.11111 -0.08611 0.11342 -0.08732 0.11528 C -0.08819 0.1169 -0.08958 0.11805 -0.09045 0.11944 C -0.09149 0.1213 -0.09218 0.12384 -0.0934 0.12569 C -0.09479 0.12731 -0.0967 0.12824 -0.09809 0.12963 C -0.0993 0.13102 -0.1 0.13264 -0.10121 0.1338 C -0.10312 0.13611 -0.10538 0.13773 -0.10729 0.14005 C -0.11284 0.14606 -0.10816 0.14213 -0.11354 0.15023 C -0.1158 0.15393 -0.11823 0.15787 -0.12118 0.16042 L -0.13038 0.16875 C -0.13576 0.17963 -0.13073 0.17083 -0.13958 0.18102 C -0.14132 0.18287 -0.14253 0.18542 -0.14427 0.18727 C -0.14722 0.19028 -0.15087 0.1919 -0.15347 0.19537 C -0.15642 0.19907 -0.15729 0.20092 -0.16111 0.20347 C -0.16267 0.20463 -0.16441 0.20463 -0.1658 0.20555 C -0.16909 0.2081 -0.17187 0.21111 -0.175 0.21389 L -0.17968 0.21782 C -0.18073 0.21991 -0.18142 0.22222 -0.18264 0.22407 C -0.18732 0.23032 -0.18819 0.22986 -0.1934 0.23217 C -0.19444 0.23356 -0.19531 0.23542 -0.19652 0.23634 C -0.19791 0.2375 -0.19965 0.2375 -0.20121 0.23842 C -0.2033 0.23958 -0.20538 0.24097 -0.20729 0.24259 C -0.20885 0.24375 -0.21198 0.24676 -0.21198 0.24699 L -0.21493 0.24676 L -0.21198 0.24676 L -0.21198 0.24699 L -0.21198 0.24676 L -0.21041 0.24467 L -0.20885 0.24467 " pathEditMode="relative" rAng="0" ptsTypes="AAAAAAAAAAAAAAAAAAAAAAAAAAAAAAAAAAA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35 0.06065 L 0.02535 0.06065 C 0.02986 0.06389 0.0349 0.06667 0.03907 0.07083 C 0.04202 0.07361 0.04393 0.07824 0.04688 0.08102 C 0.05174 0.08588 0.05365 0.08727 0.05764 0.09329 C 0.05921 0.09606 0.06077 0.09884 0.06216 0.10162 C 0.0632 0.10347 0.06407 0.10579 0.06528 0.10764 C 0.07153 0.11782 0.07014 0.11065 0.07605 0.12616 C 0.07709 0.12893 0.07796 0.13171 0.07917 0.13449 C 0.08004 0.13657 0.08143 0.13842 0.0823 0.14051 C 0.08299 0.14259 0.08299 0.14491 0.08368 0.14676 C 0.09653 0.17755 0.0849 0.14884 0.09306 0.16319 C 0.10348 0.18171 0.09514 0.17014 0.10226 0.17963 C 0.10521 0.19143 0.10139 0.18055 0.10834 0.18981 C 0.10973 0.19143 0.11025 0.19398 0.11146 0.19583 C 0.11389 0.19954 0.11667 0.20278 0.1191 0.20625 C 0.12066 0.20833 0.12188 0.21065 0.12379 0.21227 C 0.12535 0.21366 0.12691 0.21481 0.1283 0.21643 C 0.13056 0.21898 0.13177 0.22338 0.13455 0.22477 C 0.14115 0.22755 0.1375 0.22616 0.14532 0.2287 C 0.16216 0.24375 0.13629 0.22176 0.15608 0.23495 C 0.15747 0.23588 0.15782 0.23819 0.15921 0.23912 C 0.16077 0.24005 0.17188 0.24282 0.17309 0.24305 C 0.19254 0.25023 0.17049 0.24583 0.19914 0.2493 C 0.21042 0.25417 0.20521 0.25231 0.21459 0.25555 C 0.22535 0.25486 0.23611 0.25463 0.24688 0.25347 C 0.25209 0.25278 0.25157 0.25 0.25608 0.24722 C 0.25903 0.24537 0.26546 0.24305 0.26546 0.24305 L 0.26546 0.24305 L 0.26546 0.24305 " pathEditMode="relative" ptsTypes="AAAAAAAAAAAAAAAAAAAAAAAAAAAA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28 0.0625 L -0.03628 0.0625 C -0.04166 0.06666 -0.05138 0.07569 -0.05798 0.0787 C -0.06042 0.07986 -0.06303 0.08009 -0.06562 0.08078 C -0.08628 0.09467 -0.05555 0.075 -0.07952 0.08703 C -0.08125 0.08796 -0.0823 0.09027 -0.08403 0.09097 C -0.08645 0.09236 -0.08923 0.09236 -0.09167 0.09305 C -0.09584 0.09583 -0.09983 0.09907 -0.104 0.10138 C -0.11476 0.10694 -0.10921 0.10416 -0.12101 0.10949 L -0.13021 0.11365 C -0.13178 0.11435 -0.13316 0.11527 -0.1349 0.11574 L -0.14566 0.11782 C -0.1566 0.12638 -0.14931 0.12199 -0.15938 0.12592 C -0.16094 0.12662 -0.1625 0.12754 -0.16407 0.128 C -0.17223 0.12962 -0.18872 0.13217 -0.18872 0.13217 C -0.18976 0.13356 -0.19046 0.13518 -0.19167 0.13611 C -0.19514 0.13888 -0.20521 0.13981 -0.20712 0.14027 C -0.20869 0.14166 -0.21007 0.14328 -0.21181 0.14444 C -0.21476 0.14652 -0.21806 0.14791 -0.22101 0.15046 C -0.23247 0.16087 -0.21928 0.15393 -0.23021 0.15879 C -0.24862 0.17708 -0.22518 0.15532 -0.24254 0.16689 C -0.24375 0.16782 -0.24445 0.1699 -0.24566 0.17106 C -0.25782 0.18402 -0.24115 0.16388 -0.25643 0.18125 C -0.25799 0.1831 -0.25921 0.18564 -0.26094 0.1875 C -0.26546 0.19189 -0.27483 0.19976 -0.27483 0.19976 C -0.27987 0.21342 -0.275 0.20347 -0.28403 0.21412 C -0.28681 0.21736 -0.28924 0.22083 -0.29167 0.2243 C -0.29323 0.22638 -0.29445 0.22916 -0.29636 0.23055 C -0.30573 0.2368 -0.30053 0.23287 -0.31181 0.24282 C -0.31181 0.24282 -0.32101 0.25092 -0.32101 0.25092 C -0.3231 0.253 -0.32518 0.25486 -0.32709 0.25717 C -0.33039 0.26111 -0.3323 0.26759 -0.33629 0.26944 L -0.34566 0.27361 C -0.34844 0.27731 -0.34931 0.27916 -0.3533 0.28171 C -0.35573 0.28333 -0.35834 0.28449 -0.36094 0.28587 C -0.36198 0.28726 -0.36285 0.28888 -0.36407 0.29004 C -0.37136 0.29629 -0.37188 0.29212 -0.37935 0.30231 C -0.39046 0.31689 -0.37796 0.30115 -0.38872 0.3125 C -0.38976 0.31365 -0.39046 0.3155 -0.39167 0.31666 C -0.39306 0.31759 -0.3948 0.31805 -0.39636 0.31875 C -0.39896 0.32199 -0.40053 0.32731 -0.404 0.32893 L -0.4132 0.3331 C -0.42101 0.34328 -0.41094 0.33125 -0.42101 0.33912 C -0.4316 0.34768 -0.41563 0.33958 -0.42865 0.34537 C -0.43021 0.34675 -0.4316 0.34837 -0.43334 0.3493 C -0.43473 0.35046 -0.43785 0.35138 -0.43785 0.35138 L -0.44549 0.35138 L -0.44254 0.3618 L -0.44254 0.3618 L -0.44254 0.3618 L -0.44254 0.3618 L -0.43629 0.34745 L -0.43473 0.3493 " pathEditMode="relative" ptsTypes="AAAAAA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0.02939 L 0.00434 0.02939 C 0.00469 0.03611 0.00486 0.04305 0.00573 0.04976 C 0.00677 0.05763 0.00903 0.06898 0.01198 0.07638 C 0.01284 0.0787 0.01406 0.08055 0.0151 0.08263 C 0.01562 0.08472 0.0158 0.0868 0.01666 0.08865 C 0.02205 0.10092 0.01753 0.0831 0.02274 0.09907 C 0.02413 0.103 0.025 0.10717 0.02587 0.11134 C 0.02639 0.11412 0.02656 0.11689 0.02743 0.11944 C 0.03316 0.1375 0.0283 0.11458 0.03194 0.13194 C 0.03316 0.1368 0.03472 0.14861 0.03663 0.15231 L 0.03975 0.15856 C 0.04305 0.17222 0.04271 0.16643 0.04271 0.175 L 0.04132 0.17708 L 0.04132 0.17708 " pathEditMode="relative" ptsTypes="AAAAAAAAAAAAAAA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резентации PowerPoint Коллекция - Коллекция рефератов по биологии, георгафии и ОБЖ">
            <a:extLst>
              <a:ext uri="{FF2B5EF4-FFF2-40B4-BE49-F238E27FC236}">
                <a16:creationId xmlns:a16="http://schemas.microsoft.com/office/drawing/2014/main" id="{A22FE94C-AB73-47D0-A617-D2B4F7A8E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404" t="10872" r="4312"/>
          <a:stretch>
            <a:fillRect/>
          </a:stretch>
        </p:blipFill>
        <p:spPr bwMode="auto">
          <a:xfrm>
            <a:off x="0" y="-104178"/>
            <a:ext cx="9144000" cy="6858000"/>
          </a:xfrm>
          <a:prstGeom prst="rect">
            <a:avLst/>
          </a:prstGeom>
          <a:noFill/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3A0544A-57E5-4D34-9B36-FAE8DF2173C5}"/>
              </a:ext>
            </a:extLst>
          </p:cNvPr>
          <p:cNvSpPr/>
          <p:nvPr/>
        </p:nvSpPr>
        <p:spPr>
          <a:xfrm>
            <a:off x="478302" y="115484"/>
            <a:ext cx="83140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28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насекомых расползлись на две травинки поровну. </a:t>
            </a:r>
            <a:br>
              <a:rPr lang="ru-RU" sz="28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28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сколько насекомых </a:t>
            </a:r>
            <a:r>
              <a:rPr lang="ru-RU" sz="2800" b="1" u="sng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каждой травинке?</a:t>
            </a:r>
            <a:endParaRPr lang="ru-RU" u="sng" kern="0" dirty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0A5B46-7B50-4BAD-9CA7-72B4ECEAA15C}"/>
              </a:ext>
            </a:extLst>
          </p:cNvPr>
          <p:cNvSpPr txBox="1"/>
          <p:nvPr/>
        </p:nvSpPr>
        <p:spPr>
          <a:xfrm>
            <a:off x="478302" y="2085390"/>
            <a:ext cx="247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6:2=3 (н.)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7AFDCD-7340-4664-BD56-69FA03A74030}"/>
              </a:ext>
            </a:extLst>
          </p:cNvPr>
          <p:cNvSpPr txBox="1"/>
          <p:nvPr/>
        </p:nvSpPr>
        <p:spPr>
          <a:xfrm>
            <a:off x="2789796" y="2085390"/>
            <a:ext cx="5255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каждой травинке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99B8DF-E8FF-46C3-89D0-2C246D810F24}"/>
              </a:ext>
            </a:extLst>
          </p:cNvPr>
          <p:cNvSpPr txBox="1"/>
          <p:nvPr/>
        </p:nvSpPr>
        <p:spPr>
          <a:xfrm>
            <a:off x="515594" y="2711310"/>
            <a:ext cx="61184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по 3 насекомых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1867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46"/>
    </mc:Choice>
    <mc:Fallback>
      <p:transition spd="slow" advTm="29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6D0A3D-662E-400B-B8A9-92DA92301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531" y="1"/>
            <a:ext cx="9144000" cy="68579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BF8093E-9591-49F3-BDC1-125764B46649}"/>
              </a:ext>
            </a:extLst>
          </p:cNvPr>
          <p:cNvSpPr/>
          <p:nvPr/>
        </p:nvSpPr>
        <p:spPr>
          <a:xfrm>
            <a:off x="576776" y="117124"/>
            <a:ext cx="79341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Из 12 метров ткани сшили 4 одинаковых платья. Сколько  метров ткани потребовалось на одно платье?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813DFA7-6A00-4C97-8DB3-C9797A7D7F80}"/>
              </a:ext>
            </a:extLst>
          </p:cNvPr>
          <p:cNvSpPr/>
          <p:nvPr/>
        </p:nvSpPr>
        <p:spPr>
          <a:xfrm>
            <a:off x="576776" y="2269479"/>
            <a:ext cx="281353" cy="379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241E15-7231-4842-9978-59A889383B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9386" y="2242261"/>
            <a:ext cx="292633" cy="3901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0E94C5-51A1-4AE5-9FCA-417487B69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0322" y="2246372"/>
            <a:ext cx="292633" cy="3901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D0B653-0403-4B93-A4A3-6ADBC14E8F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2913" y="2246372"/>
            <a:ext cx="292633" cy="3901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7A1A1E-AE3C-4800-830C-067994DE48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4442" y="2246372"/>
            <a:ext cx="292633" cy="3901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A98AF7-69B1-467C-BE72-5B292CC74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1603" y="2250831"/>
            <a:ext cx="292633" cy="3901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4902B3-2685-4201-95A2-947395137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248" y="2269479"/>
            <a:ext cx="292633" cy="3901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10420A3-FC7A-4D66-8C3E-BC7C5B701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6153" y="2240403"/>
            <a:ext cx="292633" cy="3901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7F44AEF-49E2-4953-B6BE-28B14355CB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7199" y="2242261"/>
            <a:ext cx="292633" cy="3901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17AC195-5D83-4313-B38A-E9C91AAE5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8974" y="2240403"/>
            <a:ext cx="292633" cy="3901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9D53CE9-9BE3-4764-B390-83EA3C8D0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9655" y="2214126"/>
            <a:ext cx="292633" cy="39017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7CC2810-AE5A-4E47-85A5-93627E749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6672" y="2240403"/>
            <a:ext cx="292633" cy="3901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B40A5D-72E8-46CE-820F-A0CE7971C307}"/>
              </a:ext>
            </a:extLst>
          </p:cNvPr>
          <p:cNvSpPr txBox="1"/>
          <p:nvPr/>
        </p:nvSpPr>
        <p:spPr>
          <a:xfrm>
            <a:off x="343240" y="3104010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1п.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803B84-9337-4C9F-B498-73B366B02F31}"/>
              </a:ext>
            </a:extLst>
          </p:cNvPr>
          <p:cNvSpPr txBox="1"/>
          <p:nvPr/>
        </p:nvSpPr>
        <p:spPr>
          <a:xfrm>
            <a:off x="2463648" y="3104008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2п.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14D4B0-CE82-490B-8C4E-B2EE2D2911C6}"/>
              </a:ext>
            </a:extLst>
          </p:cNvPr>
          <p:cNvSpPr txBox="1"/>
          <p:nvPr/>
        </p:nvSpPr>
        <p:spPr>
          <a:xfrm>
            <a:off x="4554325" y="3104008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3п.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C7B133-C904-41B1-A864-01BF3F5C366A}"/>
              </a:ext>
            </a:extLst>
          </p:cNvPr>
          <p:cNvSpPr txBox="1"/>
          <p:nvPr/>
        </p:nvSpPr>
        <p:spPr>
          <a:xfrm>
            <a:off x="6952685" y="3099056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4п.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BB20539-2FB4-461B-A12B-FDE66E09396C}"/>
              </a:ext>
            </a:extLst>
          </p:cNvPr>
          <p:cNvCxnSpPr/>
          <p:nvPr/>
        </p:nvCxnSpPr>
        <p:spPr>
          <a:xfrm>
            <a:off x="2049714" y="1783203"/>
            <a:ext cx="0" cy="12520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54B9C13F-0C0C-4AD9-814E-623D4F82D1E6}"/>
              </a:ext>
            </a:extLst>
          </p:cNvPr>
          <p:cNvCxnSpPr>
            <a:cxnSpLocks/>
          </p:cNvCxnSpPr>
          <p:nvPr/>
        </p:nvCxnSpPr>
        <p:spPr>
          <a:xfrm>
            <a:off x="3751607" y="1871450"/>
            <a:ext cx="0" cy="11637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27CC312-26E7-4AC9-92E7-5FD1372C164D}"/>
              </a:ext>
            </a:extLst>
          </p:cNvPr>
          <p:cNvSpPr txBox="1"/>
          <p:nvPr/>
        </p:nvSpPr>
        <p:spPr>
          <a:xfrm>
            <a:off x="150594" y="5187964"/>
            <a:ext cx="2031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12:4=3 (м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194C44-E27B-42D7-BF1B-54F6231E98EB}"/>
              </a:ext>
            </a:extLst>
          </p:cNvPr>
          <p:cNvSpPr txBox="1"/>
          <p:nvPr/>
        </p:nvSpPr>
        <p:spPr>
          <a:xfrm>
            <a:off x="2069453" y="5170882"/>
            <a:ext cx="5939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-потребовалось на одно платье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5E310D-6B7C-404C-9F52-1149A33BBC1B}"/>
              </a:ext>
            </a:extLst>
          </p:cNvPr>
          <p:cNvSpPr txBox="1"/>
          <p:nvPr/>
        </p:nvSpPr>
        <p:spPr>
          <a:xfrm>
            <a:off x="262816" y="5751413"/>
            <a:ext cx="4341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3 метра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4F3666BC-FF64-4521-A62D-EDF4C3AEE146}"/>
              </a:ext>
            </a:extLst>
          </p:cNvPr>
          <p:cNvCxnSpPr>
            <a:cxnSpLocks/>
          </p:cNvCxnSpPr>
          <p:nvPr/>
        </p:nvCxnSpPr>
        <p:spPr>
          <a:xfrm>
            <a:off x="2047075" y="1783203"/>
            <a:ext cx="561766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470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660"/>
    </mc:Choice>
    <mc:Fallback>
      <p:transition spd="slow" advTm="98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-0.04114 0.2979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" y="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3264 L -0.00156 0.03264 C 0.00087 0.03796 0.00364 0.04329 0.00607 0.04884 C 0.00712 0.05162 0.00781 0.05463 0.0092 0.05718 C 0.01094 0.06018 0.01319 0.0625 0.01528 0.06528 C 0.0158 0.06736 0.0158 0.06968 0.01684 0.07153 C 0.01892 0.07523 0.021 0.08009 0.02448 0.08171 C 0.02916 0.0838 0.02969 0.08356 0.03368 0.08796 C 0.04114 0.09606 0.03594 0.09143 0.04149 0.10023 C 0.04288 0.10231 0.04462 0.10417 0.046 0.10625 C 0.04722 0.10833 0.04791 0.11065 0.04913 0.1125 C 0.05156 0.1162 0.05677 0.12268 0.05677 0.12268 C 0.05729 0.12477 0.05746 0.12708 0.05833 0.12893 C 0.06111 0.13542 0.06371 0.1368 0.06597 0.14329 C 0.06684 0.14514 0.06684 0.14745 0.06753 0.1493 C 0.06944 0.1537 0.07257 0.15694 0.07378 0.1618 C 0.07743 0.17639 0.075 0.17037 0.07986 0.18009 C 0.0809 0.18426 0.08125 0.18889 0.08298 0.19236 C 0.08507 0.19653 0.08802 0.2 0.08906 0.20486 C 0.08958 0.20671 0.08975 0.20926 0.09062 0.21088 C 0.09288 0.21481 0.09635 0.21713 0.09844 0.22106 C 0.0993 0.22315 0.10069 0.225 0.10139 0.22731 C 0.10208 0.22917 0.10208 0.23171 0.10295 0.23356 C 0.10416 0.23588 0.10607 0.2375 0.10764 0.23958 C 0.10816 0.24167 0.10816 0.24398 0.1092 0.24583 C 0.1118 0.25069 0.12066 0.26042 0.12448 0.26227 L 0.13368 0.2662 C 0.13524 0.2669 0.1368 0.26782 0.13837 0.26829 C 0.14757 0.27083 0.14357 0.26921 0.15069 0.27245 C 0.15173 0.27384 0.15243 0.27569 0.15382 0.27662 C 0.15798 0.27893 0.16163 0.27847 0.16614 0.27847 L 0.16614 0.27847 " pathEditMode="relative" ptsTypes="AAAAAAAAAAAAAAAAAAAAAAAA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2477 L -0.00226 0.02477 C 0.00225 0.02732 0.00711 0.02963 0.01145 0.03287 C 0.01145 0.03287 0.02309 0.04306 0.02534 0.04514 C 0.02691 0.04653 0.02864 0.04746 0.03003 0.04931 C 0.03437 0.0551 0.03177 0.05232 0.03767 0.05741 C 0.04322 0.06875 0.0375 0.05949 0.04687 0.06783 C 0.04809 0.06875 0.04878 0.07084 0.05 0.07176 C 0.05191 0.07361 0.05416 0.07431 0.05607 0.07593 C 0.05781 0.07709 0.05902 0.07894 0.06076 0.0801 C 0.06736 0.08449 0.06406 0.07917 0.07152 0.08611 C 0.08159 0.09584 0.07083 0.09005 0.08072 0.09445 C 0.08854 0.10486 0.07847 0.0926 0.08836 0.10047 C 0.08975 0.10162 0.09027 0.10348 0.09149 0.10463 C 0.0934 0.10625 0.09566 0.10718 0.09774 0.1088 C 0.10086 0.11135 0.10434 0.11343 0.10694 0.1169 C 0.10902 0.11968 0.11059 0.12292 0.11302 0.12523 C 0.11527 0.12709 0.11822 0.12801 0.12066 0.12917 C 0.12378 0.13079 0.13003 0.13334 0.13003 0.13334 C 0.13159 0.13542 0.13281 0.13773 0.13454 0.13959 C 0.14843 0.15394 0.13923 0.1426 0.14843 0.15185 C 0.15052 0.15394 0.1526 0.15579 0.15451 0.15787 C 0.15572 0.15926 0.15642 0.16111 0.15763 0.16204 C 0.15954 0.16366 0.16197 0.16459 0.16388 0.16621 C 0.17222 0.17361 0.16076 0.1676 0.17152 0.17223 C 0.17309 0.17431 0.1743 0.17685 0.17621 0.17848 C 0.17743 0.17963 0.17951 0.17917 0.18072 0.18056 C 0.19461 0.19422 0.18229 0.18866 0.19461 0.19283 C 0.20902 0.21227 0.18593 0.1831 0.2085 0.20301 C 0.21736 0.21088 0.20868 0.20417 0.2177 0.20926 C 0.21979 0.21042 0.2217 0.21227 0.22378 0.21343 C 0.23472 0.21922 0.2302 0.21598 0.23923 0.21945 C 0.24236 0.22084 0.24531 0.22246 0.24843 0.22361 C 0.25052 0.22431 0.2526 0.22477 0.25468 0.2257 C 0.25677 0.22662 0.25868 0.22848 0.26076 0.22986 C 0.26232 0.23056 0.26388 0.23102 0.26545 0.23172 C 0.27291 0.2419 0.26701 0.23565 0.28697 0.24005 C 0.29826 0.2426 0.29305 0.24098 0.30225 0.24422 C 0.30381 0.24537 0.3052 0.24723 0.30694 0.24815 C 0.30885 0.24931 0.31111 0.24954 0.31302 0.25023 C 0.31458 0.25093 0.31614 0.25162 0.3177 0.25232 L 0.32083 0.26459 C 0.32135 0.26667 0.32066 0.27037 0.32222 0.27084 C 0.3243 0.27153 0.32638 0.27199 0.32847 0.27292 C 0.33003 0.27338 0.33316 0.275 0.33316 0.275 L 0.32847 0.26667 L 0.32847 0.26667 L 0.32847 0.26667 " pathEditMode="relative" ptsTypes="AAAAAAAAAAAAAAAAAAAAAAAAAAAAAAAAAAAAAAAAAAAAAA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72 0.02546 L 0.01372 0.02546 C 0.01875 0.02731 0.02379 0.02963 0.029 0.03148 C 0.04757 0.03819 0.02847 0.02986 0.04132 0.03565 C 0.04288 0.03704 0.04427 0.03866 0.04601 0.03981 C 0.0474 0.04074 0.04896 0.0412 0.05052 0.04167 C 0.05938 0.04467 0.05643 0.04259 0.06441 0.04583 C 0.06754 0.04722 0.07049 0.04907 0.07361 0.05 C 0.07882 0.05139 0.08386 0.05301 0.08907 0.05417 C 0.09202 0.05486 0.09514 0.05532 0.09827 0.05602 C 0.09983 0.05648 0.10139 0.05764 0.10295 0.0581 C 0.10486 0.05903 0.10695 0.05949 0.10903 0.06018 C 0.11216 0.06157 0.11511 0.06319 0.11823 0.06435 C 0.12136 0.06528 0.12448 0.06528 0.12743 0.06643 C 0.14479 0.07222 0.12917 0.06852 0.14445 0.07454 C 0.15782 0.07986 0.14705 0.07384 0.15677 0.0787 C 0.16181 0.08125 0.16667 0.08518 0.17205 0.0868 C 0.17657 0.08842 0.18368 0.09051 0.1875 0.09305 C 0.18959 0.09444 0.1915 0.09606 0.19358 0.09722 C 0.19566 0.09815 0.19775 0.09838 0.19983 0.0993 C 0.20452 0.10116 0.2092 0.10301 0.21372 0.10532 C 0.22379 0.11088 0.21858 0.10879 0.229 0.11157 C 0.24618 0.12292 0.22466 0.10926 0.24132 0.11759 C 0.24341 0.11875 0.24532 0.12083 0.24757 0.12176 C 0.25157 0.12361 0.25573 0.1243 0.25972 0.12592 C 0.2625 0.12708 0.26493 0.12893 0.26754 0.13009 C 0.27205 0.13194 0.2783 0.1331 0.28282 0.13403 C 0.30556 0.1493 0.27691 0.13171 0.30434 0.14236 C 0.30782 0.14352 0.31042 0.14676 0.31372 0.14838 C 0.31563 0.14954 0.31788 0.14954 0.31979 0.15046 C 0.32865 0.15486 0.32292 0.15417 0.33056 0.15671 C 0.33316 0.15741 0.33577 0.15787 0.3382 0.15879 C 0.34827 0.16204 0.33768 0.16157 0.35521 0.16481 C 0.36476 0.16667 0.36754 0.16667 0.37674 0.17106 C 0.37882 0.17199 0.38073 0.17407 0.38282 0.17523 C 0.39167 0.17963 0.38768 0.1743 0.39827 0.18125 C 0.40035 0.18264 0.40226 0.18449 0.40434 0.18542 C 0.40799 0.18657 0.41163 0.18657 0.41528 0.1875 C 0.41736 0.18796 0.41927 0.18866 0.42136 0.18958 C 0.42448 0.19074 0.43056 0.19352 0.43056 0.19352 C 0.43403 0.19838 0.4349 0.19977 0.43976 0.20393 C 0.44184 0.20555 0.44393 0.20671 0.44601 0.20787 C 0.4474 0.20879 0.44913 0.20903 0.45052 0.20995 C 0.45382 0.2125 0.45625 0.21713 0.4599 0.21829 C 0.46181 0.21898 0.46389 0.21944 0.46597 0.22037 C 0.4691 0.22153 0.47205 0.22292 0.47518 0.2243 C 0.47674 0.225 0.4783 0.22592 0.47986 0.22639 C 0.48195 0.22708 0.48386 0.22778 0.48594 0.22847 C 0.48854 0.22917 0.49115 0.22963 0.49358 0.23055 C 0.50139 0.2331 0.49532 0.23171 0.50295 0.2368 C 0.50434 0.23773 0.50591 0.23819 0.50747 0.23866 C 0.51667 0.24213 0.5125 0.24004 0.52448 0.24282 C 0.52657 0.24329 0.52847 0.24421 0.53056 0.24491 C 0.5316 0.24629 0.53229 0.24815 0.53368 0.24907 C 0.53611 0.25046 0.53889 0.25023 0.54132 0.25116 C 0.55556 0.25579 0.52986 0.25046 0.55834 0.25509 L 0.56754 0.25926 C 0.5691 0.25995 0.57049 0.26088 0.57205 0.26134 C 0.57413 0.26204 0.57622 0.2625 0.5783 0.26342 C 0.57986 0.26389 0.58177 0.26389 0.58299 0.26551 L 0.58143 0.26759 L 0.5783 0.26759 L 0.5783 0.26759 L 0.57986 0.26759 L 0.57986 0.26759 " pathEditMode="relative" ptsTypes="AAAAAAAAAAAA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1736 L -4.44444E-6 0.01759 C -0.00156 0.02315 -0.00243 0.02963 -0.00468 0.03495 C -0.00572 0.0375 -0.00798 0.03773 -0.00937 0.03958 C -0.01718 0.05116 -0.00781 0.04167 -0.01545 0.05069 C -0.01666 0.05231 -0.01857 0.05347 -0.01996 0.05509 C -0.02204 0.05787 -0.02395 0.06157 -0.02604 0.06435 C -0.02795 0.06667 -0.0302 0.06852 -0.03211 0.07083 C -0.04114 0.08194 -0.02847 0.06759 -0.03819 0.08194 C -0.03941 0.08403 -0.04131 0.08472 -0.04288 0.08657 C -0.05191 0.09792 -0.04218 0.08958 -0.05347 0.09768 C -0.05937 0.11111 -0.0526 0.09861 -0.0625 0.10903 C -0.06423 0.11088 -0.06545 0.11366 -0.06701 0.11551 C -0.0684 0.11736 -0.07031 0.11829 -0.0717 0.12014 C -0.07447 0.12361 -0.07673 0.12778 -0.07916 0.13125 C -0.0802 0.13287 -0.08107 0.13449 -0.08229 0.13588 C -0.08802 0.14143 -0.08559 0.13842 -0.08993 0.14467 C -0.09913 0.17199 -0.0868 0.13912 -0.09739 0.15833 C -0.09895 0.16088 -0.09913 0.16458 -0.10052 0.16713 C -0.10277 0.17153 -0.10798 0.17824 -0.10798 0.17847 C -0.1085 0.18055 -0.10868 0.1831 -0.10954 0.18518 C -0.11076 0.18773 -0.11284 0.18935 -0.11423 0.1919 C -0.1151 0.19329 -0.121 0.20463 -0.12187 0.20764 C -0.12256 0.20972 -0.12291 0.21204 -0.12326 0.21412 C -0.12378 0.21736 -0.12361 0.22083 -0.12482 0.22338 C -0.12725 0.22847 -0.13402 0.2368 -0.13402 0.23704 C -0.13454 0.23912 -0.13437 0.2419 -0.13559 0.24329 C -0.13715 0.24583 -0.13958 0.24606 -0.14149 0.24792 C -0.14322 0.24907 -0.14461 0.25092 -0.14618 0.25231 C -0.14722 0.25463 -0.14843 0.25671 -0.1493 0.25903 C -0.15173 0.2662 -0.14947 0.26597 -0.15381 0.27245 C -0.15972 0.28125 -0.15677 0.27268 -0.16128 0.28148 C -0.16354 0.28588 -0.16631 0.28981 -0.16753 0.29491 C -0.16805 0.29722 -0.17048 0.30092 -0.16909 0.30162 C -0.16562 0.30324 -0.1618 0.30023 -0.15833 0.29954 C -0.15989 0.29861 -0.16128 0.29722 -0.16284 0.29722 C -0.16458 0.29722 -0.16753 0.29954 -0.16753 0.29977 L -0.16753 0.29954 L -0.16753 0.29977 L -0.16753 0.29954 " pathEditMode="relative" rAng="0" ptsTypes="AAAAAAAAAAAAAAAAAAAAAAAAAAAAAAAAAAAAAA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 0.00463 L 0.0059 0.00486 C 0.00798 0.01018 0.01093 0.01551 0.0118 0.02176 C 0.01337 0.03241 0.01267 0.04352 0.01337 0.05417 C 0.01371 0.06018 0.01423 0.06597 0.01475 0.07153 C 0.0151 0.07454 0.0158 0.07754 0.01614 0.08032 C 0.01666 0.08426 0.01753 0.09884 0.01909 0.10417 C 0.0276 0.13379 0.01718 0.08981 0.02343 0.11736 C 0.02291 0.13217 0.02343 0.15324 0.02048 0.16921 C 0.01962 0.17361 0.01979 0.17917 0.01753 0.18241 L 0.0118 0.19097 C 0.00781 0.20949 0.01354 0.18704 0.00746 0.20185 C 0.00659 0.2037 0.00659 0.20648 0.0059 0.20856 C 0.00521 0.21065 0.00399 0.21296 0.0033 0.21481 C 0.00347 0.21921 0.00295 0.2243 0.00451 0.22801 C 0.00659 0.23217 0.01041 0.23379 0.01337 0.23657 L 0.01753 0.24097 C 0.01962 0.27893 0.01475 0.25856 0.02205 0.27129 C 0.02725 0.28079 0.02378 0.27986 0.02795 0.27986 L 0.02795 0.28032 " pathEditMode="relative" rAng="0" ptsTypes="AAAAAAAAAAAAAAAAAA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2987 L 0.00347 0.0301 C 0.00643 0.03449 0.0099 0.03889 0.01268 0.04422 C 0.02344 0.06389 0.00764 0.04167 0.02031 0.05857 C 0.02466 0.07593 0.01858 0.05463 0.025 0.06875 C 0.03091 0.08195 0.0217 0.06852 0.02952 0.07894 C 0.03525 0.09422 0.02952 0.08079 0.03716 0.09329 C 0.03837 0.09514 0.03924 0.09746 0.04028 0.09954 C 0.04115 0.10093 0.04254 0.10209 0.04341 0.10348 C 0.04462 0.10556 0.04531 0.10787 0.04653 0.10973 C 0.04792 0.11204 0.04966 0.11366 0.05104 0.11598 C 0.06216 0.13357 0.04566 0.11112 0.05886 0.12616 C 0.06094 0.12871 0.06493 0.13426 0.06493 0.13449 C 0.06597 0.13704 0.0665 0.14028 0.06806 0.1426 C 0.06927 0.14445 0.07118 0.14514 0.07257 0.14653 C 0.07483 0.14908 0.07691 0.15186 0.07882 0.15487 C 0.08004 0.15672 0.08073 0.15903 0.08177 0.16112 C 0.08281 0.1625 0.08403 0.16366 0.0849 0.16505 C 0.08611 0.16713 0.08681 0.16922 0.08802 0.1713 C 0.08889 0.17269 0.09028 0.17385 0.09115 0.17547 C 0.09236 0.17801 0.09271 0.18125 0.0941 0.18357 C 0.09531 0.18542 0.0974 0.18612 0.09879 0.18774 C 0.10209 0.19144 0.10382 0.19815 0.10799 0.2 C 0.1125 0.20186 0.11337 0.20186 0.11719 0.20602 C 0.11945 0.20857 0.12101 0.21227 0.12344 0.21436 C 0.125 0.21574 0.12656 0.2169 0.12795 0.21852 C 0.12917 0.21968 0.12986 0.22153 0.13108 0.22246 C 0.13247 0.22362 0.1342 0.22385 0.13577 0.22454 C 0.1382 0.22801 0.14045 0.23218 0.14341 0.23473 C 0.14497 0.23612 0.14653 0.23727 0.14809 0.23889 C 0.15018 0.24144 0.15174 0.24491 0.15417 0.24723 C 0.15573 0.24862 0.15729 0.24977 0.15886 0.25116 C 0.1599 0.25255 0.16059 0.2544 0.16181 0.25533 C 0.1632 0.25649 0.16493 0.25672 0.1665 0.25741 C 0.16754 0.2588 0.16823 0.26042 0.16962 0.26158 C 0.17101 0.2625 0.17275 0.2625 0.17413 0.26343 C 0.17587 0.26459 0.17726 0.26621 0.17882 0.2676 C 0.18212 0.27431 0.18177 0.2713 0.18177 0.27593 L 0.18177 0.27801 L 0.18038 0.27801 L 0.18038 0.27593 L 0.18038 0.27616 L 0.18038 0.27593 L 0.18038 0.27616 L 0.18177 0.27593 " pathEditMode="relative" rAng="0" ptsTypes="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8.33333E-7 0.00023 C 0.00399 0.00278 0.00833 0.00556 0.01233 0.0088 C 0.01545 0.01088 0.01771 0.01366 0.02066 0.01597 C 0.02309 0.01783 0.02587 0.01875 0.02865 0.02037 C 0.03073 0.02176 0.03264 0.02361 0.0349 0.025 C 0.04201 0.02847 0.04028 0.02547 0.04636 0.02986 C 0.06424 0.04121 0.05278 0.03681 0.06719 0.04097 C 0.07101 0.04514 0.07361 0.04792 0.0783 0.05023 C 0.08038 0.05139 0.08247 0.05162 0.08455 0.05255 C 0.08629 0.05486 0.0875 0.05787 0.08958 0.05972 C 0.09184 0.06135 0.09497 0.06088 0.0974 0.06204 C 0.09896 0.0625 0.1007 0.06297 0.10243 0.06412 C 0.11476 0.07292 0.09983 0.06528 0.11181 0.07084 C 0.11354 0.07315 0.11493 0.07593 0.11667 0.07801 C 0.11962 0.08079 0.12431 0.08334 0.12813 0.08472 C 0.13004 0.08565 0.13212 0.08611 0.13438 0.08704 C 0.13594 0.08773 0.1375 0.08866 0.13924 0.08959 C 0.14792 0.10209 0.13958 0.09213 0.15365 0.1007 C 0.17222 0.11273 0.14583 0.09954 0.1632 0.10787 C 0.17691 0.12107 0.15955 0.10533 0.17292 0.11482 C 0.1816 0.12107 0.17587 0.12338 0.19045 0.12847 C 0.19271 0.1294 0.19479 0.12963 0.19688 0.13079 C 0.20226 0.1338 0.20816 0.13542 0.21285 0.14005 C 0.21441 0.14167 0.21597 0.14375 0.21771 0.14468 C 0.21979 0.14584 0.22205 0.14584 0.22396 0.14722 C 0.2257 0.14769 0.22726 0.14885 0.22899 0.14931 C 0.23594 0.15949 0.23264 0.15625 0.24514 0.1632 C 0.24809 0.16482 0.25469 0.1676 0.25469 0.16783 C 0.25573 0.16922 0.25642 0.1713 0.25764 0.17222 C 0.26233 0.17616 0.26719 0.17755 0.27222 0.1794 C 0.27604 0.18287 0.27882 0.18588 0.28333 0.18843 C 0.28559 0.18935 0.28767 0.18982 0.28976 0.19074 C 0.29201 0.19236 0.2941 0.19422 0.29618 0.19537 C 0.30035 0.19746 0.30347 0.19722 0.30747 0.19977 C 0.31858 0.2081 0.30538 0.20209 0.31875 0.20695 C 0.3217 0.21111 0.32257 0.2132 0.32674 0.21597 C 0.32813 0.21713 0.32986 0.21736 0.3316 0.21829 C 0.33368 0.22084 0.33542 0.22361 0.33802 0.22547 C 0.33976 0.22662 0.34219 0.22662 0.34427 0.22755 C 0.34809 0.2294 0.35191 0.23172 0.35556 0.23426 C 0.35903 0.23704 0.36163 0.24144 0.36511 0.24375 C 0.36927 0.24607 0.37379 0.24653 0.37795 0.24815 C 0.39636 0.25602 0.3783 0.25162 0.40347 0.25533 C 0.41736 0.26158 0.39879 0.25371 0.4309 0.25972 C 0.43524 0.26065 0.44392 0.26435 0.44392 0.26505 L 0.44392 0.26435 L 0.44392 0.26505 L 0.44392 0.26435 L 0.44392 0.26505 L 0.44392 0.26435 L 0.44392 0.26505 L 0.43403 0.25972 " pathEditMode="relative" rAng="0" ptsTypes="AAAA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02454 L 0.00538 0.02477 C 0.00121 0.02709 -0.00278 0.03056 -0.00695 0.03334 C -0.00851 0.03449 -0.01025 0.03449 -0.01163 0.03565 C -0.02483 0.04792 -0.01406 0.04098 -0.02552 0.05417 C -0.0375 0.06806 -0.03768 0.06459 -0.04705 0.07732 C -0.0507 0.08264 -0.05347 0.08936 -0.05781 0.09329 C -0.06233 0.09815 -0.06771 0.10162 -0.0717 0.10741 L -0.08091 0.1213 C -0.08212 0.12269 -0.08281 0.12454 -0.08386 0.1257 L -0.08872 0.13033 C -0.09618 0.14746 -0.08611 0.12732 -0.09775 0.1419 C -0.10243 0.14769 -0.10521 0.15579 -0.11025 0.16042 C -0.11163 0.16204 -0.11337 0.1632 -0.11476 0.16528 C -0.12518 0.17824 -0.1125 0.16621 -0.12709 0.18125 C -0.13108 0.18542 -0.13472 0.19098 -0.13924 0.19283 C -0.1533 0.19792 -0.13611 0.19144 -0.15625 0.19977 C -0.16389 0.20301 -0.16302 0.20162 -0.1717 0.20649 C -0.20156 0.22408 -0.18143 0.21389 -0.19479 0.22061 C -0.19879 0.22431 -0.20313 0.22755 -0.20695 0.23218 C -0.21493 0.24098 -0.21094 0.23727 -0.21927 0.24352 C -0.225 0.25672 -0.21962 0.24607 -0.2316 0.25973 C -0.23281 0.26112 -0.23351 0.2632 -0.23472 0.26436 C -0.23663 0.26621 -0.23889 0.26737 -0.2408 0.26922 C -0.24306 0.27084 -0.24479 0.27431 -0.24705 0.27593 C -0.25365 0.28102 -0.25712 0.28033 -0.26389 0.28287 C -0.26545 0.28334 -0.26702 0.28449 -0.26858 0.28519 C -0.27066 0.28612 -0.27257 0.28658 -0.27466 0.2875 C -0.27674 0.28959 -0.27865 0.2926 -0.28091 0.29445 C -0.28229 0.29561 -0.28403 0.29561 -0.28542 0.29676 C -0.2875 0.29792 -0.28941 0.30024 -0.29167 0.30139 C -0.29358 0.30255 -0.29584 0.30278 -0.29775 0.30348 C -0.29931 0.30417 -0.30087 0.30556 -0.30243 0.30602 C -0.30486 0.30695 -0.30764 0.30718 -0.31007 0.30834 C -0.31163 0.3088 -0.31632 0.30973 -0.31476 0.31042 C -0.31181 0.31227 -0.30851 0.31042 -0.30556 0.31042 L -0.30556 0.31065 L -0.30556 0.31042 L -0.30556 0.31065 L -0.30556 0.31042 L -0.30556 0.31065 L -0.30695 0.31042 L -0.304 0.30834 L -0.304 0.30857 L -0.304 0.30834 L -0.30243 0.30834 L -0.30243 0.30857 L -0.29775 0.30834 L -0.29775 0.30857 L -0.29618 0.30834 L -0.29618 0.30857 " pathEditMode="relative" rAng="0" ptsTypes="AAAAAAAAAAAAAAAAAAAAAAAAAAAAAAAAAAAAAAAAAAAAAAAAAAA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4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8.33333E-7 0.00023 C -0.00156 0.00602 -0.0026 0.01297 -0.00451 0.01922 C -0.0066 0.02547 -0.01371 0.04213 -0.01736 0.04792 C -0.01962 0.05116 -0.02257 0.05324 -0.02448 0.05672 C -0.03021 0.06597 -0.03507 0.07547 -0.04045 0.08496 C -0.04236 0.08889 -0.04427 0.0919 -0.04601 0.09607 C -0.06701 0.14977 -0.04305 0.09283 -0.06319 0.13125 C -0.06441 0.1338 -0.06493 0.13704 -0.06597 0.13982 C -0.06788 0.14537 -0.06996 0.15 -0.07153 0.15533 C -0.07274 0.1588 -0.07344 0.1625 -0.0743 0.16621 C -0.07691 0.17477 -0.07708 0.17454 -0.08038 0.18172 L -0.08316 0.19468 C -0.08368 0.19699 -0.08403 0.19931 -0.08455 0.20139 C -0.08524 0.20695 -0.08507 0.21366 -0.08715 0.21875 C -0.08819 0.22107 -0.08906 0.22338 -0.09028 0.22523 C -0.09201 0.22871 -0.09392 0.23125 -0.09583 0.23426 C -0.09687 0.23588 -0.09809 0.23658 -0.09878 0.23843 C -0.10156 0.24514 -0.10174 0.24653 -0.1059 0.25185 C -0.11667 0.26551 -0.10451 0.24769 -0.11302 0.26042 C -0.11528 0.27084 -0.11337 0.26551 -0.12014 0.27593 L -0.12014 0.27616 L -0.12309 0.28496 L -0.12691 0.2801 L -0.12691 0.28056 L -0.12691 0.2801 L -0.12691 0.28056 L -0.12691 0.2801 L -0.12691 0.28056 L -0.12691 0.2801 L -0.12691 0.28056 L -0.12691 0.2801 L -0.12691 0.28056 L -0.12604 0.2801 L -0.12604 0.27824 L -0.12309 0.27824 L -0.12309 0.27847 L -0.12309 0.27824 L -0.12309 0.27847 L -0.12309 0.27824 L -0.12309 0.27847 " pathEditMode="relative" rAng="0" ptsTypes="AAAAAAAAAAAAAAAAAAAAAAAAAAAAAAAAAAAAAAAAA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59259E-6 L 5.55556E-7 0.00023 C 0.00069 0.00625 0.00139 0.01366 0.00278 0.0206 C 0.0033 0.02338 0.00503 0.02523 0.00573 0.02778 C 0.00712 0.03403 0.00781 0.04028 0.00885 0.04676 C 0.00937 0.05023 0.00885 0.05394 0.01042 0.05602 L 0.01319 0.06111 C 0.01371 0.06829 0.01424 0.07523 0.01476 0.08241 C 0.0151 0.08472 0.01632 0.08704 0.01649 0.08935 C 0.01719 0.09746 0.01736 0.10533 0.01788 0.1132 C 0.01892 0.13287 0.01979 0.15278 0.02101 0.17269 C 0.02274 0.20602 0.02031 0.19352 0.02378 0.21065 C 0.02448 0.21829 0.025 0.22639 0.02535 0.23403 C 0.02604 0.24375 0.02587 0.25347 0.02691 0.26273 C 0.02743 0.2676 0.02726 0.27431 0.02986 0.27685 L 0.03472 0.28172 L 0.03142 0.28403 L 0.03142 0.28496 L 0.03142 0.28403 L 0.03142 0.28496 L 0.03142 0.28403 L 0.03142 0.28496 L 0.03142 0.28403 L 0.03142 0.28496 L 0.03142 0.28403 L 0.03142 0.28496 L 0.03142 0.28403 L 0.03142 0.28496 L 0.03142 0.28403 L 0.03142 0.28496 L 0.03142 0.28403 L 0.03299 0.28403 L 0.03299 0.28496 " pathEditMode="relative" rAng="0" ptsTypes="AAAAAAAAAAAAAAAAAAAAAAAAAAAAAAA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" y="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3.88889E-6 0.00023 C 0.00296 0.00417 0.00625 0.00972 0.01025 0.01366 C 0.01146 0.01505 0.01355 0.01458 0.01476 0.01597 C 0.01754 0.01944 0.0191 0.02454 0.02205 0.02755 C 0.03299 0.03912 0.01927 0.02523 0.03247 0.0368 C 0.0408 0.04444 0.03334 0.03981 0.04167 0.04421 C 0.05556 0.06111 0.04271 0.04722 0.05677 0.0581 C 0.05938 0.06018 0.06181 0.06273 0.06441 0.06481 C 0.06563 0.06643 0.06702 0.06829 0.06858 0.06967 C 0.06997 0.0706 0.07171 0.07083 0.07327 0.07222 C 0.07483 0.07338 0.07622 0.07523 0.07761 0.07685 C 0.08021 0.07917 0.08247 0.08194 0.08525 0.08356 C 0.10191 0.09699 0.07396 0.07106 0.09601 0.09074 C 0.09705 0.09213 0.09827 0.09421 0.1 0.09537 C 0.10296 0.09745 0.10921 0.1 0.10921 0.10023 C 0.11667 0.1118 0.10695 0.09792 0.11667 0.10717 C 0.11789 0.1081 0.11841 0.11065 0.11962 0.1118 C 0.12223 0.11389 0.12865 0.11713 0.1316 0.11875 C 0.13264 0.12037 0.13351 0.12222 0.13473 0.12338 C 0.13594 0.12523 0.13768 0.12639 0.13924 0.12824 C 0.14132 0.13032 0.14341 0.13264 0.14532 0.13518 C 0.14618 0.13634 0.14705 0.13842 0.14827 0.13981 C 0.15018 0.14167 0.15243 0.14259 0.15434 0.14467 C 0.15573 0.14583 0.1573 0.14768 0.15886 0.14907 C 0.16077 0.15092 0.16268 0.15185 0.16459 0.15393 C 0.16459 0.15417 0.17605 0.16551 0.17813 0.16759 C 0.17969 0.16944 0.18091 0.17176 0.18282 0.17245 L 0.19445 0.17685 C 0.20191 0.18472 0.1974 0.18079 0.20834 0.18634 L 0.21285 0.18889 C 0.21476 0.1912 0.2165 0.19398 0.21875 0.1956 C 0.22014 0.19722 0.22188 0.19722 0.22344 0.19815 C 0.225 0.1993 0.22639 0.20162 0.22761 0.20278 C 0.22969 0.2044 0.23195 0.20532 0.23368 0.20764 C 0.2349 0.20856 0.23542 0.21088 0.23681 0.21204 C 0.2448 0.21991 0.24497 0.21898 0.2533 0.22153 C 0.25591 0.22569 0.25868 0.2287 0.26059 0.2331 C 0.26407 0.24005 0.26563 0.24398 0.2698 0.2493 C 0.27136 0.25139 0.27292 0.25231 0.27431 0.2544 C 0.28039 0.2625 0.27952 0.26643 0.28646 0.26805 C 0.28802 0.26875 0.28959 0.26805 0.29115 0.26805 L 0.28959 0.26805 L 0.28959 0.26875 L 0.28959 0.26597 L 0.28959 0.2662 L 0.28959 0.26597 L 0.28959 0.2662 L 0.28959 0.26597 L 0.28959 0.2662 " pathEditMode="relative" rAng="0" ptsTypes="AAAAAAAAAAAAAAAAAAAAAAAAAAAAAAAAAAAAAAAAAAAAAAAAAA">
                                      <p:cBhvr>
                                        <p:cTn id="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9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резентации PowerPoint Коллекция - Коллекция рефератов по биологии, георгафии и ОБЖ">
            <a:extLst>
              <a:ext uri="{FF2B5EF4-FFF2-40B4-BE49-F238E27FC236}">
                <a16:creationId xmlns:a16="http://schemas.microsoft.com/office/drawing/2014/main" id="{A22FE94C-AB73-47D0-A617-D2B4F7A8E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3404" t="10872" r="43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1D8E36-5B1E-44A5-B0AD-4399639FB8C7}"/>
              </a:ext>
            </a:extLst>
          </p:cNvPr>
          <p:cNvSpPr txBox="1"/>
          <p:nvPr/>
        </p:nvSpPr>
        <p:spPr>
          <a:xfrm>
            <a:off x="1645920" y="492369"/>
            <a:ext cx="6879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учебником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B52536-7D23-4E59-9F83-B5E48BBE9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18" y="1200256"/>
            <a:ext cx="4571999" cy="5165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A81C1C-9C04-4FB9-8251-7CEC1791E789}"/>
              </a:ext>
            </a:extLst>
          </p:cNvPr>
          <p:cNvSpPr txBox="1"/>
          <p:nvPr/>
        </p:nvSpPr>
        <p:spPr>
          <a:xfrm>
            <a:off x="4958862" y="1800665"/>
            <a:ext cx="2210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№12 с.66</a:t>
            </a: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3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66"/>
    </mc:Choice>
    <mc:Fallback>
      <p:transition spd="slow" advTm="26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резентации PowerPoint Коллекция - Коллекция рефератов по биологии, георгафии и ОБЖ">
            <a:extLst>
              <a:ext uri="{FF2B5EF4-FFF2-40B4-BE49-F238E27FC236}">
                <a16:creationId xmlns:a16="http://schemas.microsoft.com/office/drawing/2014/main" id="{A22FE94C-AB73-47D0-A617-D2B4F7A8E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404" t="10872" r="43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D0732A-62FA-47A1-9DFE-B36042612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805" y="1036758"/>
            <a:ext cx="3214437" cy="4615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1BAF9C-6CC2-4FC6-8A10-A09FD8B50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5782" y="1036758"/>
            <a:ext cx="3214438" cy="461582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4A77E79-0737-4DC0-A7BB-4117C11B9223}"/>
              </a:ext>
            </a:extLst>
          </p:cNvPr>
          <p:cNvCxnSpPr/>
          <p:nvPr/>
        </p:nvCxnSpPr>
        <p:spPr>
          <a:xfrm>
            <a:off x="4234312" y="393895"/>
            <a:ext cx="0" cy="1477108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278767-5E06-4119-AA29-4CAB3D0859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2759" y="346871"/>
            <a:ext cx="79255" cy="15241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268A9A-4672-487E-83B2-9D5965DF0054}"/>
              </a:ext>
            </a:extLst>
          </p:cNvPr>
          <p:cNvSpPr txBox="1"/>
          <p:nvPr/>
        </p:nvSpPr>
        <p:spPr>
          <a:xfrm>
            <a:off x="236464" y="2045643"/>
            <a:ext cx="2456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12:6=2 (р)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AEF98-B0AE-4D54-BAF7-6F508B3E722A}"/>
              </a:ext>
            </a:extLst>
          </p:cNvPr>
          <p:cNvSpPr txBox="1"/>
          <p:nvPr/>
        </p:nvSpPr>
        <p:spPr>
          <a:xfrm>
            <a:off x="2412040" y="2045643"/>
            <a:ext cx="64954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 тюльпанами получилось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227A89-5D6C-4D77-9992-4758870EB45D}"/>
              </a:ext>
            </a:extLst>
          </p:cNvPr>
          <p:cNvSpPr txBox="1"/>
          <p:nvPr/>
        </p:nvSpPr>
        <p:spPr>
          <a:xfrm>
            <a:off x="422031" y="2832580"/>
            <a:ext cx="3507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2 ряда</a:t>
            </a:r>
          </a:p>
        </p:txBody>
      </p:sp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485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59"/>
    </mc:Choice>
    <mc:Fallback>
      <p:transition spd="slow" advTm="70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резентации PowerPoint Коллекция - Коллекция рефератов по биологии, георгафии и ОБЖ">
            <a:extLst>
              <a:ext uri="{FF2B5EF4-FFF2-40B4-BE49-F238E27FC236}">
                <a16:creationId xmlns:a16="http://schemas.microsoft.com/office/drawing/2014/main" id="{A22FE94C-AB73-47D0-A617-D2B4F7A8E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3404" t="10872" r="43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1D8E36-5B1E-44A5-B0AD-4399639FB8C7}"/>
              </a:ext>
            </a:extLst>
          </p:cNvPr>
          <p:cNvSpPr txBox="1"/>
          <p:nvPr/>
        </p:nvSpPr>
        <p:spPr>
          <a:xfrm>
            <a:off x="1645920" y="492369"/>
            <a:ext cx="6879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Работа с учебником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B52536-7D23-4E59-9F83-B5E48BBE9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18" y="1200256"/>
            <a:ext cx="4571999" cy="5165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A81C1C-9C04-4FB9-8251-7CEC1791E789}"/>
              </a:ext>
            </a:extLst>
          </p:cNvPr>
          <p:cNvSpPr txBox="1"/>
          <p:nvPr/>
        </p:nvSpPr>
        <p:spPr>
          <a:xfrm>
            <a:off x="4958862" y="1800665"/>
            <a:ext cx="2210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№12 с.66</a:t>
            </a: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49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38"/>
    </mc:Choice>
    <mc:Fallback>
      <p:transition spd="slow" advTm="15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13.8|3.8|12.5|11.9|2.9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6|0.9|1|0.5|0.6|0.6|0.6|1.6|6|4.2|4.9|23.4|13.8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|5.1|2.8|3.9|3.2|3.9|4.2|4.5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5.2|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|3.4|2.3|2|2|2.7|3.3|2.5|2.1|2.1|3.8|3.6|2.1|2.3|7.8|18.1|2.4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4.3|10.7|18.5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2.6|9.1|2.2|1.4|2.2|1.8|1.8|2|1.7|1.8|2.1|1.1|1.6|1.5|1.1|1.8|1.8|1|2.2|13.2|14.8|3.6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405</TotalTime>
  <Words>183</Words>
  <Application>Microsoft Office PowerPoint</Application>
  <PresentationFormat>Экран (4:3)</PresentationFormat>
  <Paragraphs>45</Paragraphs>
  <Slides>11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Калмыкова</dc:creator>
  <cp:lastModifiedBy>RC1710</cp:lastModifiedBy>
  <cp:revision>31</cp:revision>
  <dcterms:created xsi:type="dcterms:W3CDTF">2020-04-17T12:04:02Z</dcterms:created>
  <dcterms:modified xsi:type="dcterms:W3CDTF">2020-04-17T20:32:36Z</dcterms:modified>
</cp:coreProperties>
</file>