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10C3253-9588-4DFE-8CAF-889952487B39}" type="datetimeFigureOut">
              <a:rPr lang="ru-RU" smtClean="0"/>
              <a:pPr/>
              <a:t>01.06.2020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D58272-EBA0-4682-8288-1621A2966BB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10C3253-9588-4DFE-8CAF-889952487B39}" type="datetimeFigureOut">
              <a:rPr lang="ru-RU" smtClean="0"/>
              <a:pPr/>
              <a:t>01.06.2020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D58272-EBA0-4682-8288-1621A2966BB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10C3253-9588-4DFE-8CAF-889952487B39}" type="datetimeFigureOut">
              <a:rPr lang="ru-RU" smtClean="0"/>
              <a:pPr/>
              <a:t>01.06.2020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D58272-EBA0-4682-8288-1621A2966BB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10C3253-9588-4DFE-8CAF-889952487B39}" type="datetimeFigureOut">
              <a:rPr lang="ru-RU" smtClean="0"/>
              <a:pPr/>
              <a:t>01.06.2020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D58272-EBA0-4682-8288-1621A2966BB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10C3253-9588-4DFE-8CAF-889952487B39}" type="datetimeFigureOut">
              <a:rPr lang="ru-RU" smtClean="0"/>
              <a:pPr/>
              <a:t>01.06.2020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AD58272-EBA0-4682-8288-1621A2966BB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10C3253-9588-4DFE-8CAF-889952487B39}" type="datetimeFigureOut">
              <a:rPr lang="ru-RU" smtClean="0"/>
              <a:pPr/>
              <a:t>01.06.2020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D58272-EBA0-4682-8288-1621A2966BB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10C3253-9588-4DFE-8CAF-889952487B39}" type="datetimeFigureOut">
              <a:rPr lang="ru-RU" smtClean="0"/>
              <a:pPr/>
              <a:t>01.06.2020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AD58272-EBA0-4682-8288-1621A2966BB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10C3253-9588-4DFE-8CAF-889952487B39}" type="datetimeFigureOut">
              <a:rPr lang="ru-RU" smtClean="0"/>
              <a:pPr/>
              <a:t>01.06.2020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AD58272-EBA0-4682-8288-1621A2966BB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10C3253-9588-4DFE-8CAF-889952487B39}" type="datetimeFigureOut">
              <a:rPr lang="ru-RU" smtClean="0"/>
              <a:pPr/>
              <a:t>01.06.2020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AD58272-EBA0-4682-8288-1621A2966BB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10C3253-9588-4DFE-8CAF-889952487B39}" type="datetimeFigureOut">
              <a:rPr lang="ru-RU" smtClean="0"/>
              <a:pPr/>
              <a:t>01.06.2020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D58272-EBA0-4682-8288-1621A2966BB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10C3253-9588-4DFE-8CAF-889952487B39}" type="datetimeFigureOut">
              <a:rPr lang="ru-RU" smtClean="0"/>
              <a:pPr/>
              <a:t>01.06.2020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AD58272-EBA0-4682-8288-1621A2966BB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0C3253-9588-4DFE-8CAF-889952487B39}" type="datetimeFigureOut">
              <a:rPr lang="ru-RU" smtClean="0"/>
              <a:pPr/>
              <a:t>01.06.2020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58272-EBA0-4682-8288-1621A2966BB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1026" name="Picture 2" descr="C:\Users\2017\Desktop\фил\картинки работа\depositphotos_79359252-stock-illustration-background-abstract-green-gold-darts.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029"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1028" name="Рисунок 1" descr="hello_html_16951263"/>
          <p:cNvPicPr>
            <a:picLocks noChangeAspect="1" noChangeArrowheads="1"/>
          </p:cNvPicPr>
          <p:nvPr/>
        </p:nvPicPr>
        <p:blipFill>
          <a:blip r:embed="rId3"/>
          <a:srcRect/>
          <a:stretch>
            <a:fillRect/>
          </a:stretch>
        </p:blipFill>
        <p:spPr bwMode="auto">
          <a:xfrm>
            <a:off x="0" y="0"/>
            <a:ext cx="2156804" cy="1785926"/>
          </a:xfrm>
          <a:prstGeom prst="rect">
            <a:avLst/>
          </a:prstGeom>
          <a:noFill/>
        </p:spPr>
      </p:pic>
      <p:sp>
        <p:nvSpPr>
          <p:cNvPr id="1030" name="Rectangle 6"/>
          <p:cNvSpPr>
            <a:spLocks noChangeArrowheads="1"/>
          </p:cNvSpPr>
          <p:nvPr/>
        </p:nvSpPr>
        <p:spPr bwMode="auto">
          <a:xfrm>
            <a:off x="214282" y="1766160"/>
            <a:ext cx="8501122" cy="156966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3200" b="1" i="1" u="none" strike="noStrike" cap="none" normalizeH="0" baseline="0" dirty="0" smtClean="0">
                <a:ln>
                  <a:noFill/>
                </a:ln>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Игры</a:t>
            </a:r>
            <a:r>
              <a:rPr kumimoji="0" lang="ru-RU" sz="3200" b="1" i="1" u="none" strike="noStrike" cap="none" normalizeH="0" dirty="0" smtClean="0">
                <a:ln>
                  <a:noFill/>
                </a:ln>
                <a:solidFill>
                  <a:srgbClr val="000000"/>
                </a:solidFill>
                <a:effectLst>
                  <a:outerShdw blurRad="38100" dist="38100" dir="2700000" algn="tl">
                    <a:srgbClr val="000000">
                      <a:alpha val="43137"/>
                    </a:srgbClr>
                  </a:outerShdw>
                </a:effectLst>
                <a:latin typeface="Times New Roman" pitchFamily="18" charset="0"/>
                <a:cs typeface="Times New Roman" pitchFamily="18" charset="0"/>
              </a:rPr>
              <a:t> с детьми в летний период в домашних условиях</a:t>
            </a:r>
            <a:endParaRPr kumimoji="0" lang="ru-RU" sz="3200" b="1" i="1" u="none" strike="noStrike" cap="none" normalizeH="0" baseline="0" dirty="0" smtClean="0">
              <a:ln>
                <a:noFill/>
              </a:ln>
              <a:solidFill>
                <a:srgbClr val="000000"/>
              </a:solidFill>
              <a:effectLst>
                <a:outerShdw blurRad="38100" dist="38100" dir="2700000" algn="tl">
                  <a:srgbClr val="000000">
                    <a:alpha val="43137"/>
                  </a:srgbClr>
                </a:outerShdw>
              </a:effectLst>
              <a:latin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lang="ru-RU" sz="1600" b="1" dirty="0">
              <a:solidFill>
                <a:srgbClr val="000000"/>
              </a:solidFill>
              <a:latin typeface="Times New Roman" pitchFamily="18" charset="0"/>
              <a:cs typeface="Times New Roman" pitchFamily="18" charset="0"/>
            </a:endParaRPr>
          </a:p>
          <a:p>
            <a:pPr marL="0" marR="0" lvl="0" indent="0" algn="r"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TextBox 3"/>
          <p:cNvSpPr txBox="1"/>
          <p:nvPr/>
        </p:nvSpPr>
        <p:spPr>
          <a:xfrm flipH="1">
            <a:off x="4788024" y="5445224"/>
            <a:ext cx="4176463" cy="1200329"/>
          </a:xfrm>
          <a:prstGeom prst="rect">
            <a:avLst/>
          </a:prstGeom>
          <a:noFill/>
        </p:spPr>
        <p:txBody>
          <a:bodyPr wrap="square" rtlCol="0">
            <a:spAutoFit/>
          </a:bodyPr>
          <a:lstStyle/>
          <a:p>
            <a:r>
              <a:rPr lang="ru-RU" b="1" dirty="0" smtClean="0"/>
              <a:t>Презентацию подготовила воспитатель Заволжского филиала ГБОУ СОШ №1 с. Приволжье</a:t>
            </a:r>
          </a:p>
          <a:p>
            <a:r>
              <a:rPr lang="ru-RU" b="1" dirty="0" smtClean="0"/>
              <a:t>Меркулова Алена Николаевна</a:t>
            </a:r>
            <a:endParaRPr lang="ru-RU"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Users\2017\Desktop\фил\картинки работа\upscale-272515779024211.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2531" name="Rectangle 3"/>
          <p:cNvSpPr>
            <a:spLocks noChangeArrowheads="1"/>
          </p:cNvSpPr>
          <p:nvPr/>
        </p:nvSpPr>
        <p:spPr bwMode="auto">
          <a:xfrm>
            <a:off x="1071538" y="1500174"/>
            <a:ext cx="6786610" cy="1974859"/>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«Тир из воздушных шаров»</a:t>
            </a:r>
            <a:endParaRPr kumimoji="0" lang="ru-RU" sz="20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Наверняка вы видели летом в парках такие аттракционы: к доске прикреплены воздушные шарики, которые нужно лопнуть, метнув дротик.  Почему бы не устроить такое развлечение в помещении? Правда, есть сложности: дома должны быть воздушные шары и дротики.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C:\Users\2017\Desktop\фил\картинки работа\upscale-272515779024211.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3555" name="Rectangle 3"/>
          <p:cNvSpPr>
            <a:spLocks noChangeArrowheads="1"/>
          </p:cNvSpPr>
          <p:nvPr/>
        </p:nvSpPr>
        <p:spPr bwMode="auto">
          <a:xfrm>
            <a:off x="1142976" y="1428736"/>
            <a:ext cx="6858048" cy="2590412"/>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«Автомобиль»</a:t>
            </a:r>
            <a:endParaRPr kumimoji="0" lang="ru-RU" sz="20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Одна из популярных игр в детском саду, но ее можно легко организовать в домашних условиях во время карантина. Малыш исполняет роль «автомобиля», родителю достается роль  «светофора», поэтому подготовьте три карточки — красную, желтую и зеленую. Когда «загорается» красный свет, ребенок стоит на месте. При команде «желтый» — «заводит мотор», а на зеленый свет — начинает двигаться.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C:\Users\2017\Desktop\фил\картинки работа\upscale-272515779024211.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4579" name="Rectangle 3"/>
          <p:cNvSpPr>
            <a:spLocks noChangeArrowheads="1"/>
          </p:cNvSpPr>
          <p:nvPr/>
        </p:nvSpPr>
        <p:spPr bwMode="auto">
          <a:xfrm>
            <a:off x="1214414" y="1285860"/>
            <a:ext cx="6929486" cy="3513742"/>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«Выше и выше»</a:t>
            </a:r>
            <a:endParaRPr kumimoji="0" lang="ru-RU" sz="20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Помните, как в детстве мы сами прыгали на диванах и кроватях, чуть не до потолка? Нечто похожее можно организовать своему ребенку, только в более подходящих условиях. Тренируемся прыгать в высоту  около свободной стены в комнате. Чем не активное занятие во время самоизоляции?! Ставим на стене отметку, до которой ребенок может допрыгнуть, потом чуть поднимаем уровень, потом еще и еще. 15 минут тренировки пойдут на пользу ребенку. Кстати, в эту игру охотно включатся и крохи и дети постарше.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descr="C:\Users\2017\Desktop\фил\картинки работа\upscale-272515779024211.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9699" name="Rectangle 3"/>
          <p:cNvSpPr>
            <a:spLocks noChangeArrowheads="1"/>
          </p:cNvSpPr>
          <p:nvPr/>
        </p:nvSpPr>
        <p:spPr bwMode="auto">
          <a:xfrm>
            <a:off x="1357290" y="1428736"/>
            <a:ext cx="6715172" cy="2898189"/>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«Игрушка–хрюшка»</a:t>
            </a:r>
            <a:endParaRPr kumimoji="0" lang="ru-RU" sz="20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Веселая игра для малышей, которая хорошо разбавит скучное время дома, проведенное  на карантине. Подходит для детей от трех лет. Нужно под ритмичную музыку просто перекидывать друг другу какую-то забавную мягкую плюшевую игрушку. Как только музыка останавливается, игрок с игрушкой в руках должен выполнить условие: рассказать стишок, спеть песенку или прокукарекать.</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2017\Desktop\фил\картинки работа\upscale-272515779024211.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8676" name="Rectangle 4"/>
          <p:cNvSpPr>
            <a:spLocks noChangeArrowheads="1"/>
          </p:cNvSpPr>
          <p:nvPr/>
        </p:nvSpPr>
        <p:spPr bwMode="auto">
          <a:xfrm>
            <a:off x="1142976" y="1357298"/>
            <a:ext cx="6929486" cy="2898189"/>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«Дискотека»</a:t>
            </a:r>
            <a:endParaRPr kumimoji="0" lang="ru-RU" sz="20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Просто включаем ритмичную музыку и танцуем вместе с ребенком. Универсальное занятие и для двухлетних малышей и для детей младшего школьного возраста. Как вариант: соревноваться в баттлах или импровизировать с хореографией. Придумайте смешные движения, имитируя маленьких утят или котят, танцуйте, пойте и смейтесь. В течение дня можно устроить несколько таких музыкальных пауз.</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2017\Desktop\фил\картинки работа\upscale-272515779024211.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051" name="Rectangle 3"/>
          <p:cNvSpPr>
            <a:spLocks noChangeArrowheads="1"/>
          </p:cNvSpPr>
          <p:nvPr/>
        </p:nvSpPr>
        <p:spPr bwMode="auto">
          <a:xfrm>
            <a:off x="1000100" y="1357298"/>
            <a:ext cx="7143800" cy="3513742"/>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«Домашний боулинг»</a:t>
            </a:r>
            <a:endParaRPr kumimoji="0" lang="ru-RU" sz="20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Соорудить игру, в которую можно играть хоть в одиночку, хоть всей семьей, проще простого, потому что «оборудование» найдется буквально в каждом доме. Берем  мяч,  и 10 пластиковых бутылок. Импровизированные кегли можно сделать яркими, наполнив фантиками или цветной бумагой. Правила просты: мяч, как шар в настоящем боулинге, нужно направить на выстроенные кегли — чем точнее бросок, тем больше «кеглей» упадет. Для большей заинтересованности ребенка, придумайте ему интересный призовой фонд. А текущие результаты записывайте на большом листе бумаге.</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2017\Desktop\фил\картинки работа\upscale-272515779024211.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075" name="Rectangle 3"/>
          <p:cNvSpPr>
            <a:spLocks noChangeArrowheads="1"/>
          </p:cNvSpPr>
          <p:nvPr/>
        </p:nvSpPr>
        <p:spPr bwMode="auto">
          <a:xfrm>
            <a:off x="1214414" y="1214422"/>
            <a:ext cx="6786610" cy="3785652"/>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«Борьба сумо»</a:t>
            </a:r>
            <a:endParaRPr kumimoji="0" lang="ru-RU"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Если в семье растут двое детей с небольшой разницей в возрасте, предложите им  провести забавный турнир сумоистов. Маленькие сорванцы будут в восторге от такого занятия! Причем игра увлекательна уже на стадии  подготовки. Что нужно найти для экипировки: две домашние папины футболки, два ремешка и две большие подушки. Гигантскую спортивную форму сооружаем с помощью подушек: закрепляем ремешком на груди и спине, сверху надеваем папину майку. А далее самая веселая часть игры — столкновения и падения. Кто удержится, то победитель.</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2017\Desktop\фил\картинки работа\upscale-272515779024211.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4099" name="Rectangle 3"/>
          <p:cNvSpPr>
            <a:spLocks noChangeArrowheads="1"/>
          </p:cNvSpPr>
          <p:nvPr/>
        </p:nvSpPr>
        <p:spPr bwMode="auto">
          <a:xfrm>
            <a:off x="1214414" y="1428736"/>
            <a:ext cx="6929486" cy="2898189"/>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«Бег с воздушными шарами»</a:t>
            </a:r>
            <a:endParaRPr kumimoji="0" lang="ru-RU" sz="20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Каждому участнику забега дается воздушный шарик, который нужно переправить в другой конец комнаты (либо длинного стола), не касаясь его руками. На шарик можно дуть, подталкивать ногами (или локтями, если «забег» проходит на столе), подбородком, носом. Для детей постарше игру потребуется усложнить, расположив на пути следования игроков препятствия — например, преграду или что-то похожее тоннель.</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2017\Desktop\фил\картинки работа\upscale-272515779024211.png"/>
          <p:cNvPicPr>
            <a:picLocks noChangeAspect="1" noChangeArrowheads="1"/>
          </p:cNvPicPr>
          <p:nvPr/>
        </p:nvPicPr>
        <p:blipFill>
          <a:blip r:embed="rId2"/>
          <a:srcRect/>
          <a:stretch>
            <a:fillRect/>
          </a:stretch>
        </p:blipFill>
        <p:spPr bwMode="auto">
          <a:xfrm>
            <a:off x="0" y="-1"/>
            <a:ext cx="9144000" cy="6858001"/>
          </a:xfrm>
          <a:prstGeom prst="rect">
            <a:avLst/>
          </a:prstGeom>
          <a:noFill/>
        </p:spPr>
      </p:pic>
      <p:sp>
        <p:nvSpPr>
          <p:cNvPr id="5123" name="Rectangle 3"/>
          <p:cNvSpPr>
            <a:spLocks noChangeArrowheads="1"/>
          </p:cNvSpPr>
          <p:nvPr/>
        </p:nvSpPr>
        <p:spPr bwMode="auto">
          <a:xfrm>
            <a:off x="1214414" y="1428736"/>
            <a:ext cx="6858048" cy="3205965"/>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«Ручеек»</a:t>
            </a:r>
            <a:endParaRPr kumimoji="0" lang="ru-RU" sz="20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На полу из двух скакалок или веревок делаем ручеек шириной полтора-два метра. Посередине раскладываем бумажные кружки — это камушки. Ребенку нужно перебраться с одного бережка на другой, наступая на островки и перепрыгивая камушки. Если оступился, берет паузу, чтобы «высушить» ножки на берегу.  Нехитрое занятие тем не менее формирует у ребенка ловкость,  равновесие и не даст заскучать во время карантина. А заодно малыш вдоволь напрыгается.</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C:\Users\2017\Desktop\фил\картинки работа\upscale-272515779024211.png"/>
          <p:cNvPicPr>
            <a:picLocks noChangeAspect="1" noChangeArrowheads="1"/>
          </p:cNvPicPr>
          <p:nvPr/>
        </p:nvPicPr>
        <p:blipFill>
          <a:blip r:embed="rId2"/>
          <a:srcRect/>
          <a:stretch>
            <a:fillRect/>
          </a:stretch>
        </p:blipFill>
        <p:spPr bwMode="auto">
          <a:xfrm>
            <a:off x="0" y="-4700"/>
            <a:ext cx="9144000" cy="6862699"/>
          </a:xfrm>
          <a:prstGeom prst="rect">
            <a:avLst/>
          </a:prstGeom>
          <a:noFill/>
        </p:spPr>
      </p:pic>
      <p:sp>
        <p:nvSpPr>
          <p:cNvPr id="18435" name="Rectangle 3"/>
          <p:cNvSpPr>
            <a:spLocks noChangeArrowheads="1"/>
          </p:cNvSpPr>
          <p:nvPr/>
        </p:nvSpPr>
        <p:spPr bwMode="auto">
          <a:xfrm>
            <a:off x="1142976" y="1428736"/>
            <a:ext cx="6929486" cy="2898189"/>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«Бег с фасолью»</a:t>
            </a:r>
            <a:endParaRPr kumimoji="0" lang="ru-RU" sz="20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Дети, как известно, любят побегать по дому, но каждый раз рискуют либо свалиться и получить ушиб, либо зацепить что-то из мебели. Поэтому предлагаем им подвигаться, но с некоторым ограничением: на голове у них будет лежать пакетик или мешочек с фасолью (горохом, карамелью). Таким образом ребенок должен стараться быстрее дойти до цели, но не уронить свой груз. Между тем научится держать равновесие и </a:t>
            </a:r>
            <a:r>
              <a:rPr kumimoji="0" lang="ru-RU" sz="2000" b="0" i="0" strike="noStrike" cap="none" normalizeH="0" baseline="0" dirty="0" smtClean="0">
                <a:ln>
                  <a:noFill/>
                </a:ln>
                <a:effectLst/>
                <a:latin typeface="Times New Roman" pitchFamily="18" charset="0"/>
                <a:ea typeface="Times New Roman" pitchFamily="18" charset="0"/>
                <a:cs typeface="Times New Roman" pitchFamily="18" charset="0"/>
              </a:rPr>
              <a:t>осанку.</a:t>
            </a:r>
            <a:endParaRPr kumimoji="0" lang="ru-RU" sz="2000" b="0" i="0" strike="noStrike" cap="none" normalizeH="0" baseline="0" dirty="0" smtClean="0">
              <a:ln>
                <a:noFill/>
              </a:ln>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2017\Desktop\фил\картинки работа\upscale-272515779024211.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19459" name="Rectangle 3"/>
          <p:cNvSpPr>
            <a:spLocks noChangeArrowheads="1"/>
          </p:cNvSpPr>
          <p:nvPr/>
        </p:nvSpPr>
        <p:spPr bwMode="auto">
          <a:xfrm>
            <a:off x="1142976" y="1428736"/>
            <a:ext cx="6929486" cy="3205965"/>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«Поиск сокровищ»</a:t>
            </a:r>
            <a:endParaRPr kumimoji="0" lang="ru-RU" sz="20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Чтобы не заскучать во время долгого сидения дома, можно придумать разные  </a:t>
            </a:r>
            <a:r>
              <a:rPr kumimoji="0" lang="ru-RU" sz="20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мини-квесты</a:t>
            </a: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Например, искать сокровища! Спрячьте в квартире 10-15 вещей вместе с записками, в которых будет зашифрована подсказка о следующем месте «клада». Если развить мысль более фантазийно, то можно нарисовать целую карту «острова сокровищ», и тогда занятость ребенка часа на два обеспечена. Не хотите рисовать, тогда ведите ребенка к цели подсказками «горячо-холодно».</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C:\Users\2017\Desktop\фил\картинки работа\upscale-272515779024211.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0483" name="Rectangle 3"/>
          <p:cNvSpPr>
            <a:spLocks noChangeArrowheads="1"/>
          </p:cNvSpPr>
          <p:nvPr/>
        </p:nvSpPr>
        <p:spPr bwMode="auto">
          <a:xfrm>
            <a:off x="1214414" y="1428736"/>
            <a:ext cx="6643734" cy="2898189"/>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«Лабиринт»</a:t>
            </a:r>
            <a:endParaRPr kumimoji="0" lang="ru-RU" sz="20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коридоре из бумажной или атласной ленты можно соорудить  лабиринт и предложить своему чаду пройти через него, стараясь не касаться ленты. Поэтому ребенок должен проявить смекалку, ловкость и гибкость. Ленты к стене крепятся с помощью  строительного скотча (тогда на обоях не останется следов). Лабиринт можно сделать на полу — горизонтальный, либо протянуть ленты по вертикали   под углом.</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C:\Users\2017\Desktop\фил\картинки работа\upscale-272515779024211.pn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1507" name="Rectangle 3"/>
          <p:cNvSpPr>
            <a:spLocks noChangeArrowheads="1"/>
          </p:cNvSpPr>
          <p:nvPr/>
        </p:nvSpPr>
        <p:spPr bwMode="auto">
          <a:xfrm>
            <a:off x="1285852" y="1428736"/>
            <a:ext cx="6643734" cy="3821519"/>
          </a:xfrm>
          <a:prstGeom prst="rect">
            <a:avLst/>
          </a:prstGeom>
          <a:solidFill>
            <a:srgbClr val="FFFFFF"/>
          </a:solidFill>
          <a:ln w="9525">
            <a:noFill/>
            <a:miter lim="800000"/>
            <a:headEnd/>
            <a:tailEnd/>
          </a:ln>
          <a:effectLst/>
        </p:spPr>
        <p:txBody>
          <a:bodyPr vert="horz" wrap="square" lIns="91440" tIns="12696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«Мишень»</a:t>
            </a:r>
            <a:endParaRPr kumimoji="0" lang="ru-RU" sz="2000" b="1" i="0" u="none" strike="noStrike" cap="none" normalizeH="0" baseline="0" dirty="0" smtClean="0">
              <a:ln>
                <a:noFill/>
              </a:ln>
              <a:solidFill>
                <a:srgbClr val="4F81BD"/>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Тренируем меткость детей в домашних условиях.  Мишенью для игры может послужить что угодно: пластиковая пятилитровая бутыль, в которой вырезано отверстие для мячей,  корзинка или детское ведерко. Далее из фольги делаем мячики и пробуем попадать в мишень. Мячики можно заменить маленькими мягкими игрушками. Усложняем условия:  целимся по очереди левой и правой руками.  Можно устроить семейные соревнования: кто забросит больше шариков в мишень за определенное время или одновременно после команды «Начали!».</a:t>
            </a:r>
            <a:endParaRPr kumimoji="0" lang="ru-RU"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TotalTime>
  <Words>1077</Words>
  <Application>Microsoft Office PowerPoint</Application>
  <PresentationFormat>Экран (4:3)</PresentationFormat>
  <Paragraphs>29</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2017</dc:creator>
  <cp:lastModifiedBy>Алена</cp:lastModifiedBy>
  <cp:revision>7</cp:revision>
  <dcterms:created xsi:type="dcterms:W3CDTF">2020-04-27T11:25:21Z</dcterms:created>
  <dcterms:modified xsi:type="dcterms:W3CDTF">2020-06-01T06:31:05Z</dcterms:modified>
</cp:coreProperties>
</file>