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72" r:id="rId4"/>
    <p:sldId id="274" r:id="rId5"/>
    <p:sldId id="273" r:id="rId6"/>
    <p:sldId id="261" r:id="rId7"/>
    <p:sldId id="259" r:id="rId8"/>
    <p:sldId id="269" r:id="rId9"/>
    <p:sldId id="276" r:id="rId10"/>
    <p:sldId id="260" r:id="rId11"/>
    <p:sldId id="275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8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11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3540-02BA-4F37-A193-4FD4E99F083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0A107-87B5-406C-82D2-7F6ED42E5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0A107-87B5-406C-82D2-7F6ED42E55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9CFFF8-9753-49CD-9E5F-EB6D10B51EB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EA30B3-953A-4BC6-BCAE-3DC1180B0E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85720" y="1142984"/>
            <a:ext cx="8572560" cy="5072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ГБПОУ "Октябрьский техникум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строительных и сервисных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технологий им. В.Г. 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Кубасова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» : </a:t>
            </a:r>
          </a:p>
          <a:p>
            <a:pPr algn="ctr" rtl="0"/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ПоСТРОЙ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Светлое Будущее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С НАМИ!..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:\ИРА_работа\ТЕХНИКУМ\фото\tzID6Qt4X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5134">
            <a:off x="647946" y="936282"/>
            <a:ext cx="3872721" cy="257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7" y="720724"/>
            <a:ext cx="8286808" cy="6365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Добровольческая деятельность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r="8036" b="32233"/>
          <a:stretch>
            <a:fillRect/>
          </a:stretch>
        </p:blipFill>
        <p:spPr bwMode="auto">
          <a:xfrm rot="798441">
            <a:off x="4553484" y="1571452"/>
            <a:ext cx="4017439" cy="245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D:\ИРА_работа\ТЕХНИКУМ\На сайт\2018\декабрь 2018\IMG_20181204_182528.jpg"/>
          <p:cNvPicPr>
            <a:picLocks noChangeAspect="1" noChangeArrowheads="1"/>
          </p:cNvPicPr>
          <p:nvPr/>
        </p:nvPicPr>
        <p:blipFill>
          <a:blip r:embed="rId4" cstate="print"/>
          <a:srcRect r="20063"/>
          <a:stretch>
            <a:fillRect/>
          </a:stretch>
        </p:blipFill>
        <p:spPr bwMode="auto">
          <a:xfrm rot="435521">
            <a:off x="6336136" y="3801406"/>
            <a:ext cx="2660813" cy="249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D:\ИРА_работа\ТЕХНИКУМ\фото\GUmY7vg69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2467">
            <a:off x="424622" y="3768669"/>
            <a:ext cx="2156814" cy="287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D:\ИРА_работа\ТЕХНИКУМ\фото\WQ-8xfG_hD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5786">
            <a:off x="1407185" y="2614208"/>
            <a:ext cx="3066181" cy="211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D:\ИРА_работа\ТЕХНИКУМ\фото\0bXreGpT4H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87">
            <a:off x="3499946" y="4168301"/>
            <a:ext cx="3238524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8388424" y="6286520"/>
            <a:ext cx="61273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31" r="2508" b="4796"/>
          <a:stretch>
            <a:fillRect/>
          </a:stretch>
        </p:blipFill>
        <p:spPr bwMode="auto">
          <a:xfrm>
            <a:off x="1187624" y="1340768"/>
            <a:ext cx="7056784" cy="50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476672"/>
            <a:ext cx="8291264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 официального сайта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ГБПОУ «Октябрьский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техникум строительных и сервисных технологий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им. В.Г. Кубасова»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сети Интернет: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308300">
            <a:off x="-183002" y="4481963"/>
            <a:ext cx="9540898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http://tehnikum-stroit.minobr63.ru/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88424" y="6286520"/>
            <a:ext cx="61273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2357430"/>
            <a:ext cx="8424936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Добро пожаловать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в наш техникум!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ehnikum-stroit.minobr63.ru/wp-content/uploads/2018/09/ZUN0odwY5o-644x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85926"/>
            <a:ext cx="5334005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00174"/>
            <a:ext cx="3320348" cy="5143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Современная образовательная организация, реализующая программы подготовки специалистов среднего звена и квалифицированных рабочих и служащих;</a:t>
            </a:r>
          </a:p>
          <a:p>
            <a:pPr marL="0" indent="0" algn="ctr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Профессиональные, талантливые, энергичные педагогические работники;</a:t>
            </a:r>
          </a:p>
          <a:p>
            <a:pPr marL="0" indent="0" algn="ctr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Развитая образовательная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внеучебная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деятельность;</a:t>
            </a:r>
          </a:p>
          <a:p>
            <a:pPr marL="0" indent="0" algn="ctr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уровень антитеррористической защищенности;</a:t>
            </a:r>
          </a:p>
          <a:p>
            <a:pPr marL="0" indent="0" algn="ctr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Соответствие требованиям программы «Доступная среда»…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28597" y="720724"/>
            <a:ext cx="8286808" cy="6365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Наш техникум сегодня: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67544" y="692696"/>
            <a:ext cx="8136904" cy="88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Контрольные цифры приема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на 2020-2021 уч. г.: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6"/>
          <a:ext cx="7929617" cy="4842087"/>
        </p:xfrm>
        <a:graphic>
          <a:graphicData uri="http://schemas.openxmlformats.org/drawingml/2006/table">
            <a:tbl>
              <a:tblPr/>
              <a:tblGrid>
                <a:gridCol w="2207381"/>
                <a:gridCol w="3448992"/>
                <a:gridCol w="2273244"/>
              </a:tblGrid>
              <a:tr h="808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Требования к уровню образования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профессий и специальностей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и период обучения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базе основного общего образования               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Мастер общестроительных работ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(Каменщик, электросварщик ручной сварки)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- 25 человек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Очная,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10 мес.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базе основного общего образования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Мастер отделочных строительных работ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(Штукатур, маляр строительный)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- 25 человек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Очная,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10 мес.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базе основного общего образования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Монтажник санитарно-технических, вентиляционных систем и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оборудования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- 25 человек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Очная,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10 мес.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базе основного общего образования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Электромонтажник электрических сетей и электрооборудования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(Электромонтажник по освещению и осветительным сетям, электромонтажник по кабельным сетям)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- 25 человек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Очная,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10 мес.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базе основного общего образования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Строительство и эксплуатация зданий и сооружений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(Техник)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- 25 человек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Очная,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10 мес.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95" marR="36095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ownloads\IMG_20190514_141014.jpg"/>
          <p:cNvPicPr>
            <a:picLocks noChangeAspect="1" noChangeArrowheads="1"/>
          </p:cNvPicPr>
          <p:nvPr/>
        </p:nvPicPr>
        <p:blipFill>
          <a:blip r:embed="rId3" cstate="print"/>
          <a:srcRect b="7149"/>
          <a:stretch>
            <a:fillRect/>
          </a:stretch>
        </p:blipFill>
        <p:spPr bwMode="auto">
          <a:xfrm rot="21233585">
            <a:off x="6373387" y="1311226"/>
            <a:ext cx="2304256" cy="285270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ownloads\IMG_20190514_14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2313">
            <a:off x="3828688" y="1383480"/>
            <a:ext cx="2267744" cy="3023659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IMG_20190514_140845 (1).jpg"/>
          <p:cNvPicPr>
            <a:picLocks noChangeAspect="1" noChangeArrowheads="1"/>
          </p:cNvPicPr>
          <p:nvPr/>
        </p:nvPicPr>
        <p:blipFill>
          <a:blip r:embed="rId5" cstate="print"/>
          <a:srcRect l="6443" r="8190" b="24833"/>
          <a:stretch>
            <a:fillRect/>
          </a:stretch>
        </p:blipFill>
        <p:spPr bwMode="auto">
          <a:xfrm rot="20862067">
            <a:off x="452805" y="1247032"/>
            <a:ext cx="3419792" cy="2258353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7" y="720724"/>
            <a:ext cx="8286808" cy="6365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Общежитие «Юность»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2051" name="Picture 3" descr="C:\Users\Пользователь\Downloads\IMG_20190514_141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4107">
            <a:off x="795560" y="3729447"/>
            <a:ext cx="3243176" cy="2432382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ownloads\IMG_20190514_122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05064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ownloads\IMG_20171114_11053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2184">
            <a:off x="485515" y="1789820"/>
            <a:ext cx="3649280" cy="2736960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ownloads\IMG_20190507_09283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2101">
            <a:off x="3823550" y="1857753"/>
            <a:ext cx="2575562" cy="3434082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ownloads\IMG_20190507_09282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8313">
            <a:off x="1664681" y="3718257"/>
            <a:ext cx="2152097" cy="2869463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67544" y="692696"/>
            <a:ext cx="8136904" cy="88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27584" y="692696"/>
            <a:ext cx="7560841" cy="95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У работающего в руках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д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ело огнем горит!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3077" name="Picture 5" descr="C:\Users\Пользователь\Desktop\Зайцева\Есть такая профессия\на диск\Плакат_Штукатур_Кандалова.jpg"/>
          <p:cNvPicPr>
            <a:picLocks noChangeAspect="1" noChangeArrowheads="1"/>
          </p:cNvPicPr>
          <p:nvPr/>
        </p:nvPicPr>
        <p:blipFill>
          <a:blip r:embed="rId5" cstate="print"/>
          <a:srcRect l="35223" t="47925" r="54713" b="33951"/>
          <a:stretch>
            <a:fillRect/>
          </a:stretch>
        </p:blipFill>
        <p:spPr bwMode="auto">
          <a:xfrm rot="1194507">
            <a:off x="6813305" y="1965699"/>
            <a:ext cx="1484851" cy="2005521"/>
          </a:xfrm>
          <a:prstGeom prst="rect">
            <a:avLst/>
          </a:prstGeom>
          <a:noFill/>
        </p:spPr>
      </p:pic>
      <p:pic>
        <p:nvPicPr>
          <p:cNvPr id="3078" name="Picture 6" descr="C:\Users\Пользователь\Downloads\IMG_20171114_120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92">
            <a:off x="5508104" y="4077072"/>
            <a:ext cx="3118992" cy="2339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8286808" cy="1143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Наши молодые специалисты </a:t>
            </a:r>
            <a:endParaRPr lang="en-US" sz="3600" kern="10" spc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на региональных чемпионатах </a:t>
            </a:r>
          </a:p>
          <a:p>
            <a:pPr algn="ctr" rtl="0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WORLDSKILLS RUSSIA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21505" name="Picture 1" descr="D:\ИРА_работа\ТЕХНИКУМ\фото\наташе фото\DSCN0069.JPG"/>
          <p:cNvPicPr>
            <a:picLocks noChangeAspect="1" noChangeArrowheads="1"/>
          </p:cNvPicPr>
          <p:nvPr/>
        </p:nvPicPr>
        <p:blipFill>
          <a:blip r:embed="rId2" cstate="print"/>
          <a:srcRect l="28045" t="10466" b="14526"/>
          <a:stretch>
            <a:fillRect/>
          </a:stretch>
        </p:blipFill>
        <p:spPr bwMode="auto">
          <a:xfrm rot="20722459">
            <a:off x="547107" y="2184141"/>
            <a:ext cx="2537285" cy="198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D:\ИРА_работа\ТЕХНИКУМ\фото\наташе фото\JYqlP9FTF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689">
            <a:off x="333680" y="4085848"/>
            <a:ext cx="2913034" cy="194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D:\ИРА_работа\ТЕХНИКУМ\фото\наташе фото\P1090934.JPG"/>
          <p:cNvPicPr>
            <a:picLocks noChangeAspect="1" noChangeArrowheads="1"/>
          </p:cNvPicPr>
          <p:nvPr/>
        </p:nvPicPr>
        <p:blipFill>
          <a:blip r:embed="rId4" cstate="print"/>
          <a:srcRect t="17829"/>
          <a:stretch>
            <a:fillRect/>
          </a:stretch>
        </p:blipFill>
        <p:spPr bwMode="auto">
          <a:xfrm rot="463830">
            <a:off x="3187804" y="1988530"/>
            <a:ext cx="3143272" cy="193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D:\ИРА_работа\ТЕХНИКУМ\фото\DSCN0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10482">
            <a:off x="6407483" y="1835460"/>
            <a:ext cx="2173898" cy="217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D:\ИРА_работа\ТЕХНИКУМ\фото\P1100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7768">
            <a:off x="3078838" y="3709566"/>
            <a:ext cx="3097725" cy="232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D:\ИРА_работа\ТЕХНИКУМ\фото\IMG-4f3e5b24c85b543edd91d24620e235e6-V.jpg"/>
          <p:cNvPicPr>
            <a:picLocks noChangeAspect="1" noChangeArrowheads="1"/>
          </p:cNvPicPr>
          <p:nvPr/>
        </p:nvPicPr>
        <p:blipFill>
          <a:blip r:embed="rId7" cstate="print"/>
          <a:srcRect l="4920" t="8768" r="27861" b="24378"/>
          <a:stretch>
            <a:fillRect/>
          </a:stretch>
        </p:blipFill>
        <p:spPr bwMode="auto">
          <a:xfrm rot="1318581">
            <a:off x="5743040" y="3699218"/>
            <a:ext cx="2156135" cy="285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ИРА_работа\ТЕХНИКУМ\На сайт\Энно\ноябрь 2018\DSC05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869">
            <a:off x="4922303" y="1292020"/>
            <a:ext cx="3718991" cy="278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28597" y="720724"/>
            <a:ext cx="8286808" cy="6365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Наши достижения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1026" name="Picture 2" descr="D:\ИРА_работа\ТЕХНИКУМ\На сайт\Спорт\2017\IMG_20170913_10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1093">
            <a:off x="5983619" y="4197580"/>
            <a:ext cx="1855966" cy="247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ИРА_работа\ТЕХНИКУМ\На сайт\Спорт\2017\IMG_20170913_10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6923">
            <a:off x="7559439" y="4475043"/>
            <a:ext cx="1564227" cy="117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ИРА_работа\ТЕХНИКУМ\На сайт\Зайцева\DSC048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0527">
            <a:off x="241843" y="3995422"/>
            <a:ext cx="3046794" cy="228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ИРА_работа\ТЕХНИКУМ\На сайт\Зайцева\IMG_20180220_144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2685">
            <a:off x="2947131" y="3019309"/>
            <a:ext cx="3429909" cy="257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pp.userapi.com/c836528/v836528763/2d20c/p_M3v1cbcVM.jpg"/>
          <p:cNvPicPr/>
          <p:nvPr/>
        </p:nvPicPr>
        <p:blipFill>
          <a:blip r:embed="rId7" cstate="print"/>
          <a:srcRect t="20175" b="8600"/>
          <a:stretch>
            <a:fillRect/>
          </a:stretch>
        </p:blipFill>
        <p:spPr bwMode="auto">
          <a:xfrm rot="20852749">
            <a:off x="619380" y="1598826"/>
            <a:ext cx="3132772" cy="211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ИРА_работа\ТЕХНИКУМ\На сайт\2017\субботник\Изображение 1413.jpg"/>
          <p:cNvPicPr>
            <a:picLocks noChangeAspect="1" noChangeArrowheads="1"/>
          </p:cNvPicPr>
          <p:nvPr/>
        </p:nvPicPr>
        <p:blipFill>
          <a:blip r:embed="rId2" cstate="print"/>
          <a:srcRect l="16667" r="16666" b="34999"/>
          <a:stretch>
            <a:fillRect/>
          </a:stretch>
        </p:blipFill>
        <p:spPr bwMode="auto">
          <a:xfrm rot="807753">
            <a:off x="5684809" y="1111706"/>
            <a:ext cx="1857388" cy="241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ИРА_работа\ТЕХНИКУМ\фото\IMG_20190204_122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5010">
            <a:off x="248312" y="128996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28597" y="720724"/>
            <a:ext cx="8286808" cy="6365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Внеучебная деятельность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1027" name="Picture 3" descr="D:\ИРА_работа\ТЕХНИКУМ\фото\IMG_20190204_122625.jpg"/>
          <p:cNvPicPr>
            <a:picLocks noChangeAspect="1" noChangeArrowheads="1"/>
          </p:cNvPicPr>
          <p:nvPr/>
        </p:nvPicPr>
        <p:blipFill>
          <a:blip r:embed="rId4" cstate="print"/>
          <a:srcRect r="16694" b="17487"/>
          <a:stretch>
            <a:fillRect/>
          </a:stretch>
        </p:blipFill>
        <p:spPr bwMode="auto">
          <a:xfrm rot="20779591">
            <a:off x="6459569" y="2840949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ИРА_работа\ТЕХНИКУМ\фото\IMG_20190125_195639_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428736"/>
            <a:ext cx="2643206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ИРА_работа\ТЕХНИКУМ\фото\IMG-131ad380688bc4cf47647e389294e3d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1730">
            <a:off x="84277" y="3329580"/>
            <a:ext cx="3229656" cy="242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ИРА_работа\ТЕХНИКУМ\На сайт\2017\DSC049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10973">
            <a:off x="2976677" y="4346304"/>
            <a:ext cx="2640117" cy="198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ИРА_работа\ТЕХНИКУМ\фото\IMG_20190125_1418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86017">
            <a:off x="5587605" y="4262241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8572528" y="628652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ИРА_работа\ТЕХНИКУМ\На сайт\2018\декабрь 2018\IMG_20181206_105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8555">
            <a:off x="318792" y="976767"/>
            <a:ext cx="3419272" cy="256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D:\ИРА_работа\ТЕХНИКУМ\На сайт\2018\декабрь 2018\IMG_20181206_12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8976">
            <a:off x="5084913" y="1036720"/>
            <a:ext cx="3647071" cy="273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28597" y="720724"/>
            <a:ext cx="8286808" cy="6365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Военно-патриотическое воспитание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60432" y="6286520"/>
            <a:ext cx="54072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8" name="Рисунок 7" descr="C:\Users\Алексей\Desktop\военные сборы\DSC046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214554"/>
            <a:ext cx="3536323" cy="243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ИРА_работа\ТЕХНИКУМ\На сайт\2018\декабрь 2018\IMG_20181206_122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9392">
            <a:off x="5397756" y="3972336"/>
            <a:ext cx="3221489" cy="241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D:\ИРА_работа\ТЕХНИКУМ\На сайт\2018\декабрь 2018\IMG_20181206_103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5295">
            <a:off x="389415" y="3700635"/>
            <a:ext cx="3740961" cy="280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292</Words>
  <Application>Microsoft Office PowerPoint</Application>
  <PresentationFormat>Экран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69</cp:revision>
  <dcterms:created xsi:type="dcterms:W3CDTF">2019-02-04T21:02:38Z</dcterms:created>
  <dcterms:modified xsi:type="dcterms:W3CDTF">2020-04-13T16:19:40Z</dcterms:modified>
</cp:coreProperties>
</file>