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3" r:id="rId7"/>
    <p:sldId id="264" r:id="rId8"/>
    <p:sldId id="259" r:id="rId9"/>
    <p:sldId id="265" r:id="rId10"/>
    <p:sldId id="266" r:id="rId11"/>
    <p:sldId id="267" r:id="rId12"/>
    <p:sldId id="268" r:id="rId13"/>
    <p:sldId id="270" r:id="rId14"/>
    <p:sldId id="271" r:id="rId15"/>
    <p:sldId id="272" r:id="rId16"/>
    <p:sldId id="273" r:id="rId17"/>
    <p:sldId id="274" r:id="rId18"/>
    <p:sldId id="262"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4" d="100"/>
          <a:sy n="74" d="100"/>
        </p:scale>
        <p:origin x="-1140" y="-3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roundedCorners val="1"/>
  <c:style val="2"/>
  <c:chart>
    <c:title>
      <c:tx>
        <c:rich>
          <a:bodyPr/>
          <a:lstStyle/>
          <a:p>
            <a:pPr>
              <a:defRPr/>
            </a:pPr>
            <a:r>
              <a:rPr lang="ru-RU" sz="1600"/>
              <a:t>Сравнительная диаграмма в долях</a:t>
            </a:r>
          </a:p>
        </c:rich>
      </c:tx>
      <c:layout/>
      <c:overlay val="1"/>
    </c:title>
    <c:autoTitleDeleted val="0"/>
    <c:view3D>
      <c:rotX val="0"/>
      <c:rotY val="0"/>
      <c:rAngAx val="1"/>
    </c:view3D>
    <c:floor>
      <c:thickness val="0"/>
    </c:floor>
    <c:sideWall>
      <c:thickness val="0"/>
    </c:sideWall>
    <c:backWall>
      <c:thickness val="0"/>
    </c:backWall>
    <c:plotArea>
      <c:layout>
        <c:manualLayout>
          <c:layoutTarget val="inner"/>
          <c:xMode val="edge"/>
          <c:yMode val="edge"/>
          <c:x val="3.1040567822418621E-2"/>
          <c:y val="3.911083736946723E-2"/>
          <c:w val="0.73192236880638462"/>
          <c:h val="0.4417816848176041"/>
        </c:manualLayout>
      </c:layout>
      <c:bar3DChart>
        <c:barDir val="col"/>
        <c:grouping val="stacked"/>
        <c:varyColors val="1"/>
        <c:ser>
          <c:idx val="0"/>
          <c:order val="0"/>
          <c:tx>
            <c:strRef>
              <c:f>Лист1!$B$1</c:f>
              <c:strCache>
                <c:ptCount val="1"/>
                <c:pt idx="0">
                  <c:v>1 кл</c:v>
                </c:pt>
              </c:strCache>
            </c:strRef>
          </c:tx>
          <c:invertIfNegative val="1"/>
          <c:cat>
            <c:strRef>
              <c:f>Лист1!$A$2:$A$4</c:f>
              <c:strCache>
                <c:ptCount val="3"/>
                <c:pt idx="0">
                  <c:v>доля класса</c:v>
                </c:pt>
                <c:pt idx="1">
                  <c:v>доля девочек</c:v>
                </c:pt>
                <c:pt idx="2">
                  <c:v>доля мальчиков</c:v>
                </c:pt>
              </c:strCache>
            </c:strRef>
          </c:cat>
          <c:val>
            <c:numRef>
              <c:f>Лист1!$B$2:$B$4</c:f>
              <c:numCache>
                <c:formatCode>0.00</c:formatCode>
                <c:ptCount val="3"/>
                <c:pt idx="0" formatCode="#\ ?/?">
                  <c:v>8.6956521739130516E-2</c:v>
                </c:pt>
                <c:pt idx="1">
                  <c:v>0.1</c:v>
                </c:pt>
                <c:pt idx="2" formatCode="#\ ?/?">
                  <c:v>7.1428571428571452E-2</c:v>
                </c:pt>
              </c:numCache>
            </c:numRef>
          </c:val>
        </c:ser>
        <c:ser>
          <c:idx val="1"/>
          <c:order val="1"/>
          <c:tx>
            <c:strRef>
              <c:f>Лист1!$C$1</c:f>
              <c:strCache>
                <c:ptCount val="1"/>
                <c:pt idx="0">
                  <c:v>2 кл</c:v>
                </c:pt>
              </c:strCache>
            </c:strRef>
          </c:tx>
          <c:invertIfNegative val="1"/>
          <c:cat>
            <c:strRef>
              <c:f>Лист1!$A$2:$A$4</c:f>
              <c:strCache>
                <c:ptCount val="3"/>
                <c:pt idx="0">
                  <c:v>доля класса</c:v>
                </c:pt>
                <c:pt idx="1">
                  <c:v>доля девочек</c:v>
                </c:pt>
                <c:pt idx="2">
                  <c:v>доля мальчиков</c:v>
                </c:pt>
              </c:strCache>
            </c:strRef>
          </c:cat>
          <c:val>
            <c:numRef>
              <c:f>Лист1!$C$2:$C$4</c:f>
              <c:numCache>
                <c:formatCode>#\ ?/?</c:formatCode>
                <c:ptCount val="3"/>
                <c:pt idx="0">
                  <c:v>0.1304347826086957</c:v>
                </c:pt>
                <c:pt idx="1">
                  <c:v>0.2</c:v>
                </c:pt>
                <c:pt idx="2">
                  <c:v>4.7619047619047637E-2</c:v>
                </c:pt>
              </c:numCache>
            </c:numRef>
          </c:val>
        </c:ser>
        <c:ser>
          <c:idx val="7"/>
          <c:order val="2"/>
          <c:tx>
            <c:strRef>
              <c:f>Лист1!$I$1</c:f>
              <c:strCache>
                <c:ptCount val="1"/>
                <c:pt idx="0">
                  <c:v>8 кл</c:v>
                </c:pt>
              </c:strCache>
            </c:strRef>
          </c:tx>
          <c:invertIfNegative val="1"/>
          <c:cat>
            <c:strRef>
              <c:f>Лист1!$A$2:$A$4</c:f>
              <c:strCache>
                <c:ptCount val="3"/>
                <c:pt idx="0">
                  <c:v>доля класса</c:v>
                </c:pt>
                <c:pt idx="1">
                  <c:v>доля девочек</c:v>
                </c:pt>
                <c:pt idx="2">
                  <c:v>доля мальчиков</c:v>
                </c:pt>
              </c:strCache>
            </c:strRef>
          </c:cat>
          <c:val>
            <c:numRef>
              <c:f>Лист1!$I$2:$I$4</c:f>
              <c:numCache>
                <c:formatCode>#\ ?/?</c:formatCode>
                <c:ptCount val="3"/>
                <c:pt idx="0">
                  <c:v>6.5217391304347852E-2</c:v>
                </c:pt>
                <c:pt idx="1">
                  <c:v>2.0000000000000018E-2</c:v>
                </c:pt>
                <c:pt idx="2">
                  <c:v>0.11904761904761912</c:v>
                </c:pt>
              </c:numCache>
            </c:numRef>
          </c:val>
        </c:ser>
        <c:ser>
          <c:idx val="8"/>
          <c:order val="3"/>
          <c:tx>
            <c:strRef>
              <c:f>Лист1!$J$1</c:f>
              <c:strCache>
                <c:ptCount val="1"/>
                <c:pt idx="0">
                  <c:v>9 кл</c:v>
                </c:pt>
              </c:strCache>
            </c:strRef>
          </c:tx>
          <c:invertIfNegative val="1"/>
          <c:cat>
            <c:strRef>
              <c:f>Лист1!$A$2:$A$4</c:f>
              <c:strCache>
                <c:ptCount val="3"/>
                <c:pt idx="0">
                  <c:v>доля класса</c:v>
                </c:pt>
                <c:pt idx="1">
                  <c:v>доля девочек</c:v>
                </c:pt>
                <c:pt idx="2">
                  <c:v>доля мальчиков</c:v>
                </c:pt>
              </c:strCache>
            </c:strRef>
          </c:cat>
          <c:val>
            <c:numRef>
              <c:f>Лист1!$J$2:$J$4</c:f>
              <c:numCache>
                <c:formatCode>#\ ?/?</c:formatCode>
                <c:ptCount val="3"/>
                <c:pt idx="0">
                  <c:v>0.14130434782608706</c:v>
                </c:pt>
                <c:pt idx="1">
                  <c:v>0.14000000000000001</c:v>
                </c:pt>
                <c:pt idx="2">
                  <c:v>0.14285714285714299</c:v>
                </c:pt>
              </c:numCache>
            </c:numRef>
          </c:val>
        </c:ser>
        <c:ser>
          <c:idx val="9"/>
          <c:order val="4"/>
          <c:tx>
            <c:strRef>
              <c:f>Лист1!$K$1</c:f>
              <c:strCache>
                <c:ptCount val="1"/>
                <c:pt idx="0">
                  <c:v>11 кл</c:v>
                </c:pt>
              </c:strCache>
            </c:strRef>
          </c:tx>
          <c:invertIfNegative val="1"/>
          <c:cat>
            <c:strRef>
              <c:f>Лист1!$A$2:$A$4</c:f>
              <c:strCache>
                <c:ptCount val="3"/>
                <c:pt idx="0">
                  <c:v>доля класса</c:v>
                </c:pt>
                <c:pt idx="1">
                  <c:v>доля девочек</c:v>
                </c:pt>
                <c:pt idx="2">
                  <c:v>доля мальчиков</c:v>
                </c:pt>
              </c:strCache>
            </c:strRef>
          </c:cat>
          <c:val>
            <c:numRef>
              <c:f>Лист1!$K$2:$K$4</c:f>
              <c:numCache>
                <c:formatCode>#\ ?/?</c:formatCode>
                <c:ptCount val="3"/>
                <c:pt idx="0">
                  <c:v>3.2608695652173954E-2</c:v>
                </c:pt>
                <c:pt idx="1">
                  <c:v>6.0000000000000039E-2</c:v>
                </c:pt>
                <c:pt idx="2">
                  <c:v>0</c:v>
                </c:pt>
              </c:numCache>
            </c:numRef>
          </c:val>
        </c:ser>
        <c:dLbls>
          <c:showLegendKey val="0"/>
          <c:showVal val="0"/>
          <c:showCatName val="0"/>
          <c:showSerName val="0"/>
          <c:showPercent val="0"/>
          <c:showBubbleSize val="0"/>
        </c:dLbls>
        <c:gapWidth val="150"/>
        <c:shape val="box"/>
        <c:axId val="40034688"/>
        <c:axId val="40036224"/>
        <c:axId val="0"/>
      </c:bar3DChart>
      <c:catAx>
        <c:axId val="40034688"/>
        <c:scaling>
          <c:orientation val="minMax"/>
        </c:scaling>
        <c:delete val="1"/>
        <c:axPos val="b"/>
        <c:majorTickMark val="cross"/>
        <c:minorTickMark val="cross"/>
        <c:tickLblPos val="nextTo"/>
        <c:crossAx val="40036224"/>
        <c:crosses val="autoZero"/>
        <c:auto val="1"/>
        <c:lblAlgn val="ctr"/>
        <c:lblOffset val="100"/>
        <c:noMultiLvlLbl val="1"/>
      </c:catAx>
      <c:valAx>
        <c:axId val="40036224"/>
        <c:scaling>
          <c:orientation val="minMax"/>
        </c:scaling>
        <c:delete val="1"/>
        <c:axPos val="l"/>
        <c:majorGridlines/>
        <c:numFmt formatCode="#\ ?/?" sourceLinked="1"/>
        <c:majorTickMark val="cross"/>
        <c:minorTickMark val="cross"/>
        <c:tickLblPos val="nextTo"/>
        <c:crossAx val="40034688"/>
        <c:crosses val="autoZero"/>
        <c:crossBetween val="between"/>
      </c:valAx>
      <c:spPr>
        <a:noFill/>
        <a:ln w="25400">
          <a:noFill/>
        </a:ln>
      </c:spPr>
    </c:plotArea>
    <c:legend>
      <c:legendPos val="r"/>
      <c:layout/>
      <c:overlay val="1"/>
    </c:legend>
    <c:plotVisOnly val="1"/>
    <c:dispBlanksAs val="zero"/>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latin typeface="Times New Roman" pitchFamily="18" charset="0"/>
                <a:cs typeface="Times New Roman" pitchFamily="18" charset="0"/>
              </a:rPr>
              <a:t>Доля</a:t>
            </a:r>
            <a:r>
              <a:rPr lang="ru-RU" baseline="0" dirty="0" smtClean="0">
                <a:latin typeface="Times New Roman" pitchFamily="18" charset="0"/>
                <a:cs typeface="Times New Roman" pitchFamily="18" charset="0"/>
              </a:rPr>
              <a:t> учеников по отношению к общему количеству</a:t>
            </a:r>
            <a:endParaRPr lang="ru-RU" dirty="0">
              <a:latin typeface="Times New Roman" pitchFamily="18" charset="0"/>
              <a:cs typeface="Times New Roman" pitchFamily="18" charset="0"/>
            </a:endParaRPr>
          </a:p>
        </c:rich>
      </c:tx>
      <c:layout/>
      <c:overlay val="0"/>
    </c:title>
    <c:autoTitleDeleted val="0"/>
    <c:plotArea>
      <c:layout/>
      <c:pieChart>
        <c:varyColors val="1"/>
        <c:ser>
          <c:idx val="0"/>
          <c:order val="0"/>
          <c:tx>
            <c:strRef>
              <c:f>Лист1!$B$1</c:f>
              <c:strCache>
                <c:ptCount val="1"/>
                <c:pt idx="0">
                  <c:v>Продажи</c:v>
                </c:pt>
              </c:strCache>
            </c:strRef>
          </c:tx>
          <c:cat>
            <c:strRef>
              <c:f>Лист1!$A$2:$A$7</c:f>
              <c:strCache>
                <c:ptCount val="6"/>
                <c:pt idx="0">
                  <c:v>всего </c:v>
                </c:pt>
                <c:pt idx="1">
                  <c:v>девочки</c:v>
                </c:pt>
                <c:pt idx="2">
                  <c:v>мальчики</c:v>
                </c:pt>
                <c:pt idx="3">
                  <c:v>5 "а" класс</c:v>
                </c:pt>
                <c:pt idx="4">
                  <c:v>девочки</c:v>
                </c:pt>
                <c:pt idx="5">
                  <c:v>мальчики</c:v>
                </c:pt>
              </c:strCache>
            </c:strRef>
          </c:cat>
          <c:val>
            <c:numRef>
              <c:f>Лист1!$B$2:$B$7</c:f>
              <c:numCache>
                <c:formatCode>General</c:formatCode>
                <c:ptCount val="6"/>
                <c:pt idx="0">
                  <c:v>452</c:v>
                </c:pt>
                <c:pt idx="1">
                  <c:v>235</c:v>
                </c:pt>
                <c:pt idx="2">
                  <c:v>217</c:v>
                </c:pt>
                <c:pt idx="3">
                  <c:v>24</c:v>
                </c:pt>
                <c:pt idx="4">
                  <c:v>13</c:v>
                </c:pt>
                <c:pt idx="5">
                  <c:v>11</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1"/>
  <c:style val="2"/>
  <c:chart>
    <c:title>
      <c:tx>
        <c:rich>
          <a:bodyPr/>
          <a:lstStyle/>
          <a:p>
            <a:pPr>
              <a:defRPr/>
            </a:pPr>
            <a:r>
              <a:rPr lang="ru-RU"/>
              <a:t>Книги в наших долях</a:t>
            </a:r>
          </a:p>
        </c:rich>
      </c:tx>
      <c:layout/>
      <c:overlay val="1"/>
    </c:title>
    <c:autoTitleDeleted val="0"/>
    <c:plotArea>
      <c:layout/>
      <c:pieChart>
        <c:varyColors val="1"/>
        <c:ser>
          <c:idx val="0"/>
          <c:order val="0"/>
          <c:tx>
            <c:strRef>
              <c:f>Лист1!$B$1</c:f>
              <c:strCache>
                <c:ptCount val="1"/>
                <c:pt idx="0">
                  <c:v>Продажи</c:v>
                </c:pt>
              </c:strCache>
            </c:strRef>
          </c:tx>
          <c:cat>
            <c:strRef>
              <c:f>Лист1!$A$2:$A$4</c:f>
              <c:strCache>
                <c:ptCount val="3"/>
                <c:pt idx="0">
                  <c:v>учебники</c:v>
                </c:pt>
                <c:pt idx="1">
                  <c:v>художественная литература</c:v>
                </c:pt>
                <c:pt idx="2">
                  <c:v>всего</c:v>
                </c:pt>
              </c:strCache>
            </c:strRef>
          </c:cat>
          <c:val>
            <c:numRef>
              <c:f>Лист1!$B$2:$B$4</c:f>
              <c:numCache>
                <c:formatCode>0.00</c:formatCode>
                <c:ptCount val="3"/>
                <c:pt idx="0">
                  <c:v>4974</c:v>
                </c:pt>
                <c:pt idx="1">
                  <c:v>5010</c:v>
                </c:pt>
                <c:pt idx="2">
                  <c:v>9984</c:v>
                </c:pt>
              </c:numCache>
            </c:numRef>
          </c:val>
        </c:ser>
        <c:dLbls>
          <c:showLegendKey val="0"/>
          <c:showVal val="0"/>
          <c:showCatName val="0"/>
          <c:showSerName val="0"/>
          <c:showPercent val="0"/>
          <c:showBubbleSize val="0"/>
          <c:showLeaderLines val="1"/>
        </c:dLbls>
        <c:firstSliceAng val="0"/>
      </c:pieChart>
    </c:plotArea>
    <c:legend>
      <c:legendPos val="r"/>
      <c:layout/>
      <c:overlay val="1"/>
    </c:legend>
    <c:plotVisOnly val="1"/>
    <c:dispBlanksAs val="zero"/>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1"/>
  <c:style val="2"/>
  <c:chart>
    <c:title>
      <c:tx>
        <c:rich>
          <a:bodyPr/>
          <a:lstStyle/>
          <a:p>
            <a:pPr>
              <a:defRPr/>
            </a:pPr>
            <a:r>
              <a:rPr lang="ru-RU" dirty="0"/>
              <a:t>Цветочные </a:t>
            </a:r>
            <a:r>
              <a:rPr lang="ru-RU" dirty="0" smtClean="0"/>
              <a:t>доли</a:t>
            </a:r>
            <a:endParaRPr lang="ru-RU" dirty="0"/>
          </a:p>
        </c:rich>
      </c:tx>
      <c:layout/>
      <c:overlay val="1"/>
    </c:title>
    <c:autoTitleDeleted val="0"/>
    <c:plotArea>
      <c:layout>
        <c:manualLayout>
          <c:layoutTarget val="inner"/>
          <c:xMode val="edge"/>
          <c:yMode val="edge"/>
          <c:x val="0.21553273149762425"/>
          <c:y val="0.15056461619859496"/>
          <c:w val="0.42934050887101088"/>
          <c:h val="0.800471432875978"/>
        </c:manualLayout>
      </c:layout>
      <c:pieChart>
        <c:varyColors val="1"/>
        <c:ser>
          <c:idx val="0"/>
          <c:order val="0"/>
          <c:tx>
            <c:strRef>
              <c:f>Лист1!$B$1</c:f>
              <c:strCache>
                <c:ptCount val="1"/>
                <c:pt idx="0">
                  <c:v>Продажи</c:v>
                </c:pt>
              </c:strCache>
            </c:strRef>
          </c:tx>
          <c:cat>
            <c:strRef>
              <c:f>Лист1!$A$2:$A$10</c:f>
              <c:strCache>
                <c:ptCount val="9"/>
                <c:pt idx="0">
                  <c:v>коридор 3эт</c:v>
                </c:pt>
                <c:pt idx="1">
                  <c:v>каб № 32</c:v>
                </c:pt>
                <c:pt idx="2">
                  <c:v>каб № 38</c:v>
                </c:pt>
                <c:pt idx="3">
                  <c:v>каб № 34</c:v>
                </c:pt>
                <c:pt idx="4">
                  <c:v>коридор 2эт</c:v>
                </c:pt>
                <c:pt idx="5">
                  <c:v>каб № 17</c:v>
                </c:pt>
                <c:pt idx="6">
                  <c:v>каб № 23</c:v>
                </c:pt>
                <c:pt idx="7">
                  <c:v>каб №24</c:v>
                </c:pt>
                <c:pt idx="8">
                  <c:v>всего</c:v>
                </c:pt>
              </c:strCache>
            </c:strRef>
          </c:cat>
          <c:val>
            <c:numRef>
              <c:f>Лист1!$B$2:$B$10</c:f>
              <c:numCache>
                <c:formatCode>0.00</c:formatCode>
                <c:ptCount val="9"/>
                <c:pt idx="0">
                  <c:v>3</c:v>
                </c:pt>
                <c:pt idx="1">
                  <c:v>8</c:v>
                </c:pt>
                <c:pt idx="2">
                  <c:v>34</c:v>
                </c:pt>
                <c:pt idx="3">
                  <c:v>34</c:v>
                </c:pt>
                <c:pt idx="4">
                  <c:v>12</c:v>
                </c:pt>
                <c:pt idx="5">
                  <c:v>18</c:v>
                </c:pt>
                <c:pt idx="6">
                  <c:v>38</c:v>
                </c:pt>
                <c:pt idx="7">
                  <c:v>3</c:v>
                </c:pt>
                <c:pt idx="8">
                  <c:v>150</c:v>
                </c:pt>
              </c:numCache>
            </c:numRef>
          </c:val>
        </c:ser>
        <c:dLbls>
          <c:showLegendKey val="0"/>
          <c:showVal val="0"/>
          <c:showCatName val="0"/>
          <c:showSerName val="0"/>
          <c:showPercent val="0"/>
          <c:showBubbleSize val="0"/>
          <c:showLeaderLines val="1"/>
        </c:dLbls>
        <c:firstSliceAng val="0"/>
      </c:pieChart>
    </c:plotArea>
    <c:legend>
      <c:legendPos val="r"/>
      <c:layout/>
      <c:overlay val="1"/>
    </c:legend>
    <c:plotVisOnly val="1"/>
    <c:dispBlanksAs val="zero"/>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roundedCorners val="1"/>
  <c:style val="2"/>
  <c:chart>
    <c:title>
      <c:tx>
        <c:rich>
          <a:bodyPr/>
          <a:lstStyle/>
          <a:p>
            <a:pPr>
              <a:defRPr/>
            </a:pPr>
            <a:r>
              <a:rPr lang="ru-RU"/>
              <a:t>Наше тело в целых числах</a:t>
            </a:r>
          </a:p>
        </c:rich>
      </c:tx>
      <c:layout/>
      <c:overlay val="1"/>
    </c:title>
    <c:autoTitleDeleted val="0"/>
    <c:view3D>
      <c:rotX val="0"/>
      <c:rotY val="0"/>
      <c:rAngAx val="1"/>
    </c:view3D>
    <c:floor>
      <c:thickness val="0"/>
    </c:floor>
    <c:sideWall>
      <c:thickness val="0"/>
    </c:sideWall>
    <c:backWall>
      <c:thickness val="0"/>
    </c:backWall>
    <c:plotArea>
      <c:layout/>
      <c:bar3DChart>
        <c:barDir val="col"/>
        <c:grouping val="clustered"/>
        <c:varyColors val="1"/>
        <c:ser>
          <c:idx val="0"/>
          <c:order val="0"/>
          <c:tx>
            <c:strRef>
              <c:f>Лист1!$B$1</c:f>
              <c:strCache>
                <c:ptCount val="1"/>
                <c:pt idx="0">
                  <c:v>Рост, см</c:v>
                </c:pt>
              </c:strCache>
            </c:strRef>
          </c:tx>
          <c:invertIfNegative val="1"/>
          <c:cat>
            <c:strRef>
              <c:f>Лист1!$A$2:$A$10</c:f>
              <c:strCache>
                <c:ptCount val="9"/>
                <c:pt idx="0">
                  <c:v>Жадовец Иван</c:v>
                </c:pt>
                <c:pt idx="1">
                  <c:v>Журавлёв Николай</c:v>
                </c:pt>
                <c:pt idx="2">
                  <c:v>Изламкина Ольга</c:v>
                </c:pt>
                <c:pt idx="3">
                  <c:v>Козлов Даниил</c:v>
                </c:pt>
                <c:pt idx="4">
                  <c:v>Кондратьева Алёна</c:v>
                </c:pt>
                <c:pt idx="5">
                  <c:v>Попехин Кирилл</c:v>
                </c:pt>
                <c:pt idx="6">
                  <c:v>Судак Алексей</c:v>
                </c:pt>
                <c:pt idx="7">
                  <c:v>Черноусов Алексей</c:v>
                </c:pt>
                <c:pt idx="8">
                  <c:v>Чудо-человек</c:v>
                </c:pt>
              </c:strCache>
            </c:strRef>
          </c:cat>
          <c:val>
            <c:numRef>
              <c:f>Лист1!$B$2:$B$10</c:f>
              <c:numCache>
                <c:formatCode>General</c:formatCode>
                <c:ptCount val="9"/>
                <c:pt idx="0">
                  <c:v>148</c:v>
                </c:pt>
                <c:pt idx="1">
                  <c:v>147</c:v>
                </c:pt>
                <c:pt idx="2">
                  <c:v>157</c:v>
                </c:pt>
                <c:pt idx="3">
                  <c:v>156</c:v>
                </c:pt>
                <c:pt idx="4">
                  <c:v>142</c:v>
                </c:pt>
                <c:pt idx="5">
                  <c:v>143</c:v>
                </c:pt>
                <c:pt idx="6">
                  <c:v>141</c:v>
                </c:pt>
                <c:pt idx="7">
                  <c:v>145</c:v>
                </c:pt>
                <c:pt idx="8">
                  <c:v>1180</c:v>
                </c:pt>
              </c:numCache>
            </c:numRef>
          </c:val>
        </c:ser>
        <c:ser>
          <c:idx val="1"/>
          <c:order val="1"/>
          <c:tx>
            <c:strRef>
              <c:f>Лист1!$C$1</c:f>
              <c:strCache>
                <c:ptCount val="1"/>
                <c:pt idx="0">
                  <c:v>Масса, кг</c:v>
                </c:pt>
              </c:strCache>
            </c:strRef>
          </c:tx>
          <c:invertIfNegative val="1"/>
          <c:cat>
            <c:strRef>
              <c:f>Лист1!$A$2:$A$10</c:f>
              <c:strCache>
                <c:ptCount val="9"/>
                <c:pt idx="0">
                  <c:v>Жадовец Иван</c:v>
                </c:pt>
                <c:pt idx="1">
                  <c:v>Журавлёв Николай</c:v>
                </c:pt>
                <c:pt idx="2">
                  <c:v>Изламкина Ольга</c:v>
                </c:pt>
                <c:pt idx="3">
                  <c:v>Козлов Даниил</c:v>
                </c:pt>
                <c:pt idx="4">
                  <c:v>Кондратьева Алёна</c:v>
                </c:pt>
                <c:pt idx="5">
                  <c:v>Попехин Кирилл</c:v>
                </c:pt>
                <c:pt idx="6">
                  <c:v>Судак Алексей</c:v>
                </c:pt>
                <c:pt idx="7">
                  <c:v>Черноусов Алексей</c:v>
                </c:pt>
                <c:pt idx="8">
                  <c:v>Чудо-человек</c:v>
                </c:pt>
              </c:strCache>
            </c:strRef>
          </c:cat>
          <c:val>
            <c:numRef>
              <c:f>Лист1!$C$2:$C$10</c:f>
              <c:numCache>
                <c:formatCode>General</c:formatCode>
                <c:ptCount val="9"/>
                <c:pt idx="0">
                  <c:v>54</c:v>
                </c:pt>
                <c:pt idx="1">
                  <c:v>42</c:v>
                </c:pt>
                <c:pt idx="2">
                  <c:v>56</c:v>
                </c:pt>
                <c:pt idx="3">
                  <c:v>45</c:v>
                </c:pt>
                <c:pt idx="4">
                  <c:v>30</c:v>
                </c:pt>
                <c:pt idx="5">
                  <c:v>37</c:v>
                </c:pt>
                <c:pt idx="6">
                  <c:v>35</c:v>
                </c:pt>
                <c:pt idx="7">
                  <c:v>41</c:v>
                </c:pt>
                <c:pt idx="8">
                  <c:v>340</c:v>
                </c:pt>
              </c:numCache>
            </c:numRef>
          </c:val>
        </c:ser>
        <c:ser>
          <c:idx val="2"/>
          <c:order val="2"/>
          <c:tx>
            <c:strRef>
              <c:f>Лист1!$D$1</c:f>
              <c:strCache>
                <c:ptCount val="1"/>
                <c:pt idx="0">
                  <c:v>Рука, см</c:v>
                </c:pt>
              </c:strCache>
            </c:strRef>
          </c:tx>
          <c:invertIfNegative val="1"/>
          <c:cat>
            <c:strRef>
              <c:f>Лист1!$A$2:$A$10</c:f>
              <c:strCache>
                <c:ptCount val="9"/>
                <c:pt idx="0">
                  <c:v>Жадовец Иван</c:v>
                </c:pt>
                <c:pt idx="1">
                  <c:v>Журавлёв Николай</c:v>
                </c:pt>
                <c:pt idx="2">
                  <c:v>Изламкина Ольга</c:v>
                </c:pt>
                <c:pt idx="3">
                  <c:v>Козлов Даниил</c:v>
                </c:pt>
                <c:pt idx="4">
                  <c:v>Кондратьева Алёна</c:v>
                </c:pt>
                <c:pt idx="5">
                  <c:v>Попехин Кирилл</c:v>
                </c:pt>
                <c:pt idx="6">
                  <c:v>Судак Алексей</c:v>
                </c:pt>
                <c:pt idx="7">
                  <c:v>Черноусов Алексей</c:v>
                </c:pt>
                <c:pt idx="8">
                  <c:v>Чудо-человек</c:v>
                </c:pt>
              </c:strCache>
            </c:strRef>
          </c:cat>
          <c:val>
            <c:numRef>
              <c:f>Лист1!$D$2:$D$10</c:f>
              <c:numCache>
                <c:formatCode>General</c:formatCode>
                <c:ptCount val="9"/>
                <c:pt idx="0">
                  <c:v>58</c:v>
                </c:pt>
                <c:pt idx="1">
                  <c:v>62</c:v>
                </c:pt>
                <c:pt idx="2">
                  <c:v>65</c:v>
                </c:pt>
                <c:pt idx="3">
                  <c:v>64</c:v>
                </c:pt>
                <c:pt idx="4">
                  <c:v>63</c:v>
                </c:pt>
                <c:pt idx="5">
                  <c:v>60</c:v>
                </c:pt>
                <c:pt idx="6">
                  <c:v>59</c:v>
                </c:pt>
                <c:pt idx="7">
                  <c:v>58</c:v>
                </c:pt>
                <c:pt idx="8">
                  <c:v>489</c:v>
                </c:pt>
              </c:numCache>
            </c:numRef>
          </c:val>
        </c:ser>
        <c:ser>
          <c:idx val="3"/>
          <c:order val="3"/>
          <c:tx>
            <c:strRef>
              <c:f>Лист1!$E$1</c:f>
              <c:strCache>
                <c:ptCount val="1"/>
                <c:pt idx="0">
                  <c:v>Нога, см</c:v>
                </c:pt>
              </c:strCache>
            </c:strRef>
          </c:tx>
          <c:invertIfNegative val="1"/>
          <c:cat>
            <c:strRef>
              <c:f>Лист1!$A$2:$A$10</c:f>
              <c:strCache>
                <c:ptCount val="9"/>
                <c:pt idx="0">
                  <c:v>Жадовец Иван</c:v>
                </c:pt>
                <c:pt idx="1">
                  <c:v>Журавлёв Николай</c:v>
                </c:pt>
                <c:pt idx="2">
                  <c:v>Изламкина Ольга</c:v>
                </c:pt>
                <c:pt idx="3">
                  <c:v>Козлов Даниил</c:v>
                </c:pt>
                <c:pt idx="4">
                  <c:v>Кондратьева Алёна</c:v>
                </c:pt>
                <c:pt idx="5">
                  <c:v>Попехин Кирилл</c:v>
                </c:pt>
                <c:pt idx="6">
                  <c:v>Судак Алексей</c:v>
                </c:pt>
                <c:pt idx="7">
                  <c:v>Черноусов Алексей</c:v>
                </c:pt>
                <c:pt idx="8">
                  <c:v>Чудо-человек</c:v>
                </c:pt>
              </c:strCache>
            </c:strRef>
          </c:cat>
          <c:val>
            <c:numRef>
              <c:f>Лист1!$E$2:$E$10</c:f>
              <c:numCache>
                <c:formatCode>General</c:formatCode>
                <c:ptCount val="9"/>
                <c:pt idx="0">
                  <c:v>71</c:v>
                </c:pt>
                <c:pt idx="1">
                  <c:v>73</c:v>
                </c:pt>
                <c:pt idx="2">
                  <c:v>79</c:v>
                </c:pt>
                <c:pt idx="3">
                  <c:v>75</c:v>
                </c:pt>
                <c:pt idx="4">
                  <c:v>71</c:v>
                </c:pt>
                <c:pt idx="5">
                  <c:v>73</c:v>
                </c:pt>
                <c:pt idx="6">
                  <c:v>72</c:v>
                </c:pt>
                <c:pt idx="7">
                  <c:v>73</c:v>
                </c:pt>
                <c:pt idx="8">
                  <c:v>587</c:v>
                </c:pt>
              </c:numCache>
            </c:numRef>
          </c:val>
        </c:ser>
        <c:ser>
          <c:idx val="4"/>
          <c:order val="4"/>
          <c:tx>
            <c:strRef>
              <c:f>Лист1!$F$1</c:f>
              <c:strCache>
                <c:ptCount val="1"/>
                <c:pt idx="0">
                  <c:v>Талия, см</c:v>
                </c:pt>
              </c:strCache>
            </c:strRef>
          </c:tx>
          <c:invertIfNegative val="1"/>
          <c:cat>
            <c:strRef>
              <c:f>Лист1!$A$2:$A$10</c:f>
              <c:strCache>
                <c:ptCount val="9"/>
                <c:pt idx="0">
                  <c:v>Жадовец Иван</c:v>
                </c:pt>
                <c:pt idx="1">
                  <c:v>Журавлёв Николай</c:v>
                </c:pt>
                <c:pt idx="2">
                  <c:v>Изламкина Ольга</c:v>
                </c:pt>
                <c:pt idx="3">
                  <c:v>Козлов Даниил</c:v>
                </c:pt>
                <c:pt idx="4">
                  <c:v>Кондратьева Алёна</c:v>
                </c:pt>
                <c:pt idx="5">
                  <c:v>Попехин Кирилл</c:v>
                </c:pt>
                <c:pt idx="6">
                  <c:v>Судак Алексей</c:v>
                </c:pt>
                <c:pt idx="7">
                  <c:v>Черноусов Алексей</c:v>
                </c:pt>
                <c:pt idx="8">
                  <c:v>Чудо-человек</c:v>
                </c:pt>
              </c:strCache>
            </c:strRef>
          </c:cat>
          <c:val>
            <c:numRef>
              <c:f>Лист1!$F$2:$F$10</c:f>
              <c:numCache>
                <c:formatCode>General</c:formatCode>
                <c:ptCount val="9"/>
                <c:pt idx="0">
                  <c:v>76</c:v>
                </c:pt>
                <c:pt idx="1">
                  <c:v>87</c:v>
                </c:pt>
                <c:pt idx="2">
                  <c:v>88</c:v>
                </c:pt>
                <c:pt idx="3">
                  <c:v>68</c:v>
                </c:pt>
                <c:pt idx="4">
                  <c:v>57</c:v>
                </c:pt>
                <c:pt idx="5">
                  <c:v>67</c:v>
                </c:pt>
                <c:pt idx="6">
                  <c:v>64</c:v>
                </c:pt>
                <c:pt idx="7">
                  <c:v>66</c:v>
                </c:pt>
                <c:pt idx="8">
                  <c:v>573</c:v>
                </c:pt>
              </c:numCache>
            </c:numRef>
          </c:val>
        </c:ser>
        <c:dLbls>
          <c:showLegendKey val="0"/>
          <c:showVal val="0"/>
          <c:showCatName val="0"/>
          <c:showSerName val="0"/>
          <c:showPercent val="0"/>
          <c:showBubbleSize val="0"/>
        </c:dLbls>
        <c:gapWidth val="100"/>
        <c:shape val="cylinder"/>
        <c:axId val="46786816"/>
        <c:axId val="48111616"/>
        <c:axId val="0"/>
      </c:bar3DChart>
      <c:catAx>
        <c:axId val="46786816"/>
        <c:scaling>
          <c:orientation val="minMax"/>
        </c:scaling>
        <c:delete val="1"/>
        <c:axPos val="b"/>
        <c:majorTickMark val="cross"/>
        <c:minorTickMark val="cross"/>
        <c:tickLblPos val="nextTo"/>
        <c:crossAx val="48111616"/>
        <c:crosses val="autoZero"/>
        <c:auto val="1"/>
        <c:lblAlgn val="ctr"/>
        <c:lblOffset val="100"/>
        <c:noMultiLvlLbl val="1"/>
      </c:catAx>
      <c:valAx>
        <c:axId val="48111616"/>
        <c:scaling>
          <c:orientation val="minMax"/>
        </c:scaling>
        <c:delete val="1"/>
        <c:axPos val="l"/>
        <c:majorGridlines/>
        <c:numFmt formatCode="General" sourceLinked="1"/>
        <c:majorTickMark val="cross"/>
        <c:minorTickMark val="cross"/>
        <c:tickLblPos val="nextTo"/>
        <c:crossAx val="46786816"/>
        <c:crosses val="autoZero"/>
        <c:crossBetween val="between"/>
      </c:valAx>
    </c:plotArea>
    <c:legend>
      <c:legendPos val="r"/>
      <c:layout/>
      <c:overlay val="1"/>
    </c:legend>
    <c:plotVisOnly val="1"/>
    <c:dispBlanksAs val="zero"/>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roundedCorners val="1"/>
  <c:style val="2"/>
  <c:chart>
    <c:autoTitleDeleted val="1"/>
    <c:view3D>
      <c:rotX val="30"/>
      <c:rotY val="0"/>
      <c:rAngAx val="1"/>
    </c:view3D>
    <c:floor>
      <c:thickness val="0"/>
    </c:floor>
    <c:sideWall>
      <c:thickness val="0"/>
    </c:sideWall>
    <c:backWall>
      <c:thickness val="0"/>
    </c:backWall>
    <c:plotArea>
      <c:layout>
        <c:manualLayout>
          <c:layoutTarget val="inner"/>
          <c:xMode val="edge"/>
          <c:yMode val="edge"/>
          <c:x val="2.7871876467861815E-3"/>
          <c:y val="4.0026688008958894E-2"/>
          <c:w val="0.5880743001183103"/>
          <c:h val="0.95859326500553843"/>
        </c:manualLayout>
      </c:layout>
      <c:pie3DChart>
        <c:varyColors val="1"/>
        <c:ser>
          <c:idx val="0"/>
          <c:order val="0"/>
          <c:tx>
            <c:strRef>
              <c:f>Лист1!$B$1</c:f>
              <c:strCache>
                <c:ptCount val="1"/>
                <c:pt idx="0">
                  <c:v>Столбец1</c:v>
                </c:pt>
              </c:strCache>
            </c:strRef>
          </c:tx>
          <c:explosion val="24"/>
          <c:cat>
            <c:strRef>
              <c:f>Лист1!$A$2:$A$3</c:f>
              <c:strCache>
                <c:ptCount val="2"/>
                <c:pt idx="0">
                  <c:v>Хорошо</c:v>
                </c:pt>
                <c:pt idx="1">
                  <c:v>Плохо</c:v>
                </c:pt>
              </c:strCache>
            </c:strRef>
          </c:cat>
          <c:val>
            <c:numRef>
              <c:f>Лист1!$B$2:$B$3</c:f>
              <c:numCache>
                <c:formatCode>General</c:formatCode>
                <c:ptCount val="2"/>
                <c:pt idx="0">
                  <c:v>17</c:v>
                </c:pt>
                <c:pt idx="1">
                  <c:v>14</c:v>
                </c:pt>
              </c:numCache>
            </c:numRef>
          </c:val>
        </c:ser>
        <c:dLbls>
          <c:showLegendKey val="0"/>
          <c:showVal val="0"/>
          <c:showCatName val="0"/>
          <c:showSerName val="0"/>
          <c:showPercent val="0"/>
          <c:showBubbleSize val="0"/>
          <c:showLeaderLines val="1"/>
        </c:dLbls>
      </c:pie3DChart>
    </c:plotArea>
    <c:legend>
      <c:legendPos val="r"/>
      <c:layout/>
      <c:overlay val="1"/>
    </c:legend>
    <c:plotVisOnly val="1"/>
    <c:dispBlanksAs val="zero"/>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roundedCorners val="1"/>
  <c:style val="2"/>
  <c:chart>
    <c:autoTitleDeleted val="1"/>
    <c:view3D>
      <c:rotX val="30"/>
      <c:rotY val="0"/>
      <c:rAngAx val="1"/>
    </c:view3D>
    <c:floor>
      <c:thickness val="0"/>
    </c:floor>
    <c:sideWall>
      <c:thickness val="0"/>
    </c:sideWall>
    <c:backWall>
      <c:thickness val="0"/>
    </c:backWall>
    <c:plotArea>
      <c:layout>
        <c:manualLayout>
          <c:layoutTarget val="inner"/>
          <c:xMode val="edge"/>
          <c:yMode val="edge"/>
          <c:x val="3.8094971463766794E-2"/>
          <c:y val="0"/>
          <c:w val="0.67911635664092362"/>
          <c:h val="1"/>
        </c:manualLayout>
      </c:layout>
      <c:pie3DChart>
        <c:varyColors val="1"/>
        <c:ser>
          <c:idx val="0"/>
          <c:order val="0"/>
          <c:tx>
            <c:strRef>
              <c:f>Лист1!$B$1</c:f>
              <c:strCache>
                <c:ptCount val="1"/>
                <c:pt idx="0">
                  <c:v>Столбец1</c:v>
                </c:pt>
              </c:strCache>
            </c:strRef>
          </c:tx>
          <c:explosion val="25"/>
          <c:cat>
            <c:strRef>
              <c:f>Лист1!$A$2:$A$3</c:f>
              <c:strCache>
                <c:ptCount val="2"/>
                <c:pt idx="0">
                  <c:v>Хорошо</c:v>
                </c:pt>
                <c:pt idx="1">
                  <c:v>Плохо</c:v>
                </c:pt>
              </c:strCache>
            </c:strRef>
          </c:cat>
          <c:val>
            <c:numRef>
              <c:f>Лист1!$B$2:$B$3</c:f>
              <c:numCache>
                <c:formatCode>General</c:formatCode>
                <c:ptCount val="2"/>
                <c:pt idx="0">
                  <c:v>7</c:v>
                </c:pt>
                <c:pt idx="1">
                  <c:v>32</c:v>
                </c:pt>
              </c:numCache>
            </c:numRef>
          </c:val>
        </c:ser>
        <c:dLbls>
          <c:showLegendKey val="0"/>
          <c:showVal val="0"/>
          <c:showCatName val="0"/>
          <c:showSerName val="0"/>
          <c:showPercent val="0"/>
          <c:showBubbleSize val="0"/>
          <c:showLeaderLines val="1"/>
        </c:dLbls>
      </c:pie3DChart>
    </c:plotArea>
    <c:legend>
      <c:legendPos val="r"/>
      <c:layout/>
      <c:overlay val="1"/>
    </c:legend>
    <c:plotVisOnly val="1"/>
    <c:dispBlanksAs val="zero"/>
    <c:showDLblsOverMax val="1"/>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BF254E-A63D-4B1E-B0ED-2237E8A0B27A}" type="doc">
      <dgm:prSet loTypeId="urn:microsoft.com/office/officeart/2005/8/layout/hierarchy1" loCatId="hierarchy" qsTypeId="urn:microsoft.com/office/officeart/2005/8/quickstyle/simple1" qsCatId="simple" csTypeId="urn:microsoft.com/office/officeart/2005/8/colors/accent2_1" csCatId="accent2" phldr="1"/>
      <dgm:spPr/>
      <dgm:t>
        <a:bodyPr/>
        <a:lstStyle/>
        <a:p>
          <a:endParaRPr lang="ru-RU"/>
        </a:p>
      </dgm:t>
    </dgm:pt>
    <dgm:pt modelId="{8C0FDDE8-0B3A-4A6E-85D5-458B71A418C9}">
      <dgm:prSet phldrT="[Текст]"/>
      <dgm:spPr/>
      <dgm:t>
        <a:bodyPr/>
        <a:lstStyle/>
        <a:p>
          <a:r>
            <a:rPr lang="ru-RU" dirty="0" smtClean="0">
              <a:latin typeface="Times New Roman" pitchFamily="18" charset="0"/>
              <a:cs typeface="Times New Roman" pitchFamily="18" charset="0"/>
            </a:rPr>
            <a:t>Теоретическая часть </a:t>
          </a:r>
          <a:endParaRPr lang="ru-RU" dirty="0">
            <a:latin typeface="Times New Roman" pitchFamily="18" charset="0"/>
            <a:cs typeface="Times New Roman" pitchFamily="18" charset="0"/>
          </a:endParaRPr>
        </a:p>
      </dgm:t>
    </dgm:pt>
    <dgm:pt modelId="{D2D74B48-8FCC-4F65-9205-F2D98FE2A9D4}" type="parTrans" cxnId="{76C4DA03-3DE5-4134-A8A7-FDCA935AE93F}">
      <dgm:prSet/>
      <dgm:spPr/>
      <dgm:t>
        <a:bodyPr/>
        <a:lstStyle/>
        <a:p>
          <a:endParaRPr lang="ru-RU"/>
        </a:p>
      </dgm:t>
    </dgm:pt>
    <dgm:pt modelId="{6AE4F1D6-D15C-4FF8-816F-96254472FE35}" type="sibTrans" cxnId="{76C4DA03-3DE5-4134-A8A7-FDCA935AE93F}">
      <dgm:prSet/>
      <dgm:spPr/>
      <dgm:t>
        <a:bodyPr/>
        <a:lstStyle/>
        <a:p>
          <a:endParaRPr lang="ru-RU"/>
        </a:p>
      </dgm:t>
    </dgm:pt>
    <dgm:pt modelId="{76EB3B72-E74D-47D8-B355-A35333EE0971}">
      <dgm:prSet phldrT="[Текст]"/>
      <dgm:spPr/>
      <dgm:t>
        <a:bodyPr/>
        <a:lstStyle/>
        <a:p>
          <a:r>
            <a:rPr lang="ru-RU" dirty="0" smtClean="0">
              <a:latin typeface="Times New Roman" pitchFamily="18" charset="0"/>
              <a:cs typeface="Times New Roman" pitchFamily="18" charset="0"/>
            </a:rPr>
            <a:t>Мысли о математике</a:t>
          </a:r>
          <a:endParaRPr lang="ru-RU" dirty="0">
            <a:latin typeface="Times New Roman" pitchFamily="18" charset="0"/>
            <a:cs typeface="Times New Roman" pitchFamily="18" charset="0"/>
          </a:endParaRPr>
        </a:p>
      </dgm:t>
    </dgm:pt>
    <dgm:pt modelId="{D087FC2B-A1AD-4644-AA5D-5A0940141FF9}" type="parTrans" cxnId="{1C37A0E2-47FC-4525-B413-5C32EB4D8242}">
      <dgm:prSet/>
      <dgm:spPr/>
      <dgm:t>
        <a:bodyPr/>
        <a:lstStyle/>
        <a:p>
          <a:endParaRPr lang="ru-RU"/>
        </a:p>
      </dgm:t>
    </dgm:pt>
    <dgm:pt modelId="{3CD75F94-AE96-4C77-8556-7008FD1FB137}" type="sibTrans" cxnId="{1C37A0E2-47FC-4525-B413-5C32EB4D8242}">
      <dgm:prSet/>
      <dgm:spPr/>
      <dgm:t>
        <a:bodyPr/>
        <a:lstStyle/>
        <a:p>
          <a:endParaRPr lang="ru-RU"/>
        </a:p>
      </dgm:t>
    </dgm:pt>
    <dgm:pt modelId="{82F50D96-F7EA-4345-8FAF-69BD25BC3196}">
      <dgm:prSet phldrT="[Текст]"/>
      <dgm:spPr/>
      <dgm:t>
        <a:bodyPr/>
        <a:lstStyle/>
        <a:p>
          <a:r>
            <a:rPr lang="ru-RU" dirty="0" smtClean="0">
              <a:latin typeface="Times New Roman" pitchFamily="18" charset="0"/>
              <a:cs typeface="Times New Roman" pitchFamily="18" charset="0"/>
            </a:rPr>
            <a:t>Задачи с дробями</a:t>
          </a:r>
          <a:endParaRPr lang="ru-RU" dirty="0">
            <a:latin typeface="Times New Roman" pitchFamily="18" charset="0"/>
            <a:cs typeface="Times New Roman" pitchFamily="18" charset="0"/>
          </a:endParaRPr>
        </a:p>
      </dgm:t>
    </dgm:pt>
    <dgm:pt modelId="{776963AE-F5A7-400D-9A90-2948A57CFB77}" type="parTrans" cxnId="{BCB0DA17-737C-4B57-8122-77843083B262}">
      <dgm:prSet/>
      <dgm:spPr/>
      <dgm:t>
        <a:bodyPr/>
        <a:lstStyle/>
        <a:p>
          <a:endParaRPr lang="ru-RU"/>
        </a:p>
      </dgm:t>
    </dgm:pt>
    <dgm:pt modelId="{53A55BAB-CAE5-4373-822F-0EDF1AB186BE}" type="sibTrans" cxnId="{BCB0DA17-737C-4B57-8122-77843083B262}">
      <dgm:prSet/>
      <dgm:spPr/>
      <dgm:t>
        <a:bodyPr/>
        <a:lstStyle/>
        <a:p>
          <a:endParaRPr lang="ru-RU"/>
        </a:p>
      </dgm:t>
    </dgm:pt>
    <dgm:pt modelId="{BB17873B-490A-423C-B68B-A5D77FC1594D}">
      <dgm:prSet phldrT="[Текст]"/>
      <dgm:spPr/>
      <dgm:t>
        <a:bodyPr/>
        <a:lstStyle/>
        <a:p>
          <a:r>
            <a:rPr lang="ru-RU" dirty="0" smtClean="0">
              <a:latin typeface="Times New Roman" pitchFamily="18" charset="0"/>
              <a:cs typeface="Times New Roman" pitchFamily="18" charset="0"/>
            </a:rPr>
            <a:t>Курьёзное и серьёзное в числах</a:t>
          </a:r>
          <a:endParaRPr lang="ru-RU" dirty="0">
            <a:latin typeface="Times New Roman" pitchFamily="18" charset="0"/>
            <a:cs typeface="Times New Roman" pitchFamily="18" charset="0"/>
          </a:endParaRPr>
        </a:p>
      </dgm:t>
    </dgm:pt>
    <dgm:pt modelId="{E5BBD50F-9583-45F3-945F-B929A785791B}" type="parTrans" cxnId="{F729A03E-BE22-4D42-A8D9-5E060F79BF53}">
      <dgm:prSet/>
      <dgm:spPr/>
      <dgm:t>
        <a:bodyPr/>
        <a:lstStyle/>
        <a:p>
          <a:endParaRPr lang="ru-RU"/>
        </a:p>
      </dgm:t>
    </dgm:pt>
    <dgm:pt modelId="{C57335DD-DA9F-45FC-875B-FA74B54F0135}" type="sibTrans" cxnId="{F729A03E-BE22-4D42-A8D9-5E060F79BF53}">
      <dgm:prSet/>
      <dgm:spPr/>
      <dgm:t>
        <a:bodyPr/>
        <a:lstStyle/>
        <a:p>
          <a:endParaRPr lang="ru-RU"/>
        </a:p>
      </dgm:t>
    </dgm:pt>
    <dgm:pt modelId="{D30CB563-B861-4E5C-BDFA-A0F58510A522}">
      <dgm:prSet phldrT="[Текст]"/>
      <dgm:spPr/>
      <dgm:t>
        <a:bodyPr/>
        <a:lstStyle/>
        <a:p>
          <a:r>
            <a:rPr lang="ru-RU" dirty="0" smtClean="0">
              <a:latin typeface="Times New Roman" pitchFamily="18" charset="0"/>
              <a:cs typeface="Times New Roman" pitchFamily="18" charset="0"/>
            </a:rPr>
            <a:t>Исторические сведения о дробях</a:t>
          </a:r>
          <a:endParaRPr lang="ru-RU" dirty="0">
            <a:latin typeface="Times New Roman" pitchFamily="18" charset="0"/>
            <a:cs typeface="Times New Roman" pitchFamily="18" charset="0"/>
          </a:endParaRPr>
        </a:p>
      </dgm:t>
    </dgm:pt>
    <dgm:pt modelId="{724D6D7C-C89F-4D8C-B923-C04382865F67}" type="parTrans" cxnId="{DB110885-6980-4303-8BF3-85080405F548}">
      <dgm:prSet/>
      <dgm:spPr/>
      <dgm:t>
        <a:bodyPr/>
        <a:lstStyle/>
        <a:p>
          <a:endParaRPr lang="ru-RU"/>
        </a:p>
      </dgm:t>
    </dgm:pt>
    <dgm:pt modelId="{F696BE54-5E12-4C3D-958C-DE12C78B8F20}" type="sibTrans" cxnId="{DB110885-6980-4303-8BF3-85080405F548}">
      <dgm:prSet/>
      <dgm:spPr/>
      <dgm:t>
        <a:bodyPr/>
        <a:lstStyle/>
        <a:p>
          <a:endParaRPr lang="ru-RU"/>
        </a:p>
      </dgm:t>
    </dgm:pt>
    <dgm:pt modelId="{DC2DD3EE-1C5F-4BDA-BBD9-D9C00F1A28C5}" type="pres">
      <dgm:prSet presAssocID="{BEBF254E-A63D-4B1E-B0ED-2237E8A0B27A}" presName="hierChild1" presStyleCnt="0">
        <dgm:presLayoutVars>
          <dgm:chPref val="1"/>
          <dgm:dir/>
          <dgm:animOne val="branch"/>
          <dgm:animLvl val="lvl"/>
          <dgm:resizeHandles/>
        </dgm:presLayoutVars>
      </dgm:prSet>
      <dgm:spPr/>
      <dgm:t>
        <a:bodyPr/>
        <a:lstStyle/>
        <a:p>
          <a:endParaRPr lang="ru-RU"/>
        </a:p>
      </dgm:t>
    </dgm:pt>
    <dgm:pt modelId="{8F4A8A3A-4BFB-4FDE-873F-3C4461902429}" type="pres">
      <dgm:prSet presAssocID="{8C0FDDE8-0B3A-4A6E-85D5-458B71A418C9}" presName="hierRoot1" presStyleCnt="0"/>
      <dgm:spPr/>
    </dgm:pt>
    <dgm:pt modelId="{E0C18A13-6FC5-4477-9D00-1941C1CB5CBB}" type="pres">
      <dgm:prSet presAssocID="{8C0FDDE8-0B3A-4A6E-85D5-458B71A418C9}" presName="composite" presStyleCnt="0"/>
      <dgm:spPr/>
    </dgm:pt>
    <dgm:pt modelId="{7C13B2D1-BF96-4E57-A77A-CFEA3C7CDEBA}" type="pres">
      <dgm:prSet presAssocID="{8C0FDDE8-0B3A-4A6E-85D5-458B71A418C9}" presName="background" presStyleLbl="node0" presStyleIdx="0" presStyleCnt="1"/>
      <dgm:spPr/>
    </dgm:pt>
    <dgm:pt modelId="{7436C6DE-B4D8-4D43-A039-6769C9E12CD0}" type="pres">
      <dgm:prSet presAssocID="{8C0FDDE8-0B3A-4A6E-85D5-458B71A418C9}" presName="text" presStyleLbl="fgAcc0" presStyleIdx="0" presStyleCnt="1" custScaleX="142115" custScaleY="53241">
        <dgm:presLayoutVars>
          <dgm:chPref val="3"/>
        </dgm:presLayoutVars>
      </dgm:prSet>
      <dgm:spPr/>
      <dgm:t>
        <a:bodyPr/>
        <a:lstStyle/>
        <a:p>
          <a:endParaRPr lang="ru-RU"/>
        </a:p>
      </dgm:t>
    </dgm:pt>
    <dgm:pt modelId="{E435893F-7EC0-4755-B701-13BC45392F7C}" type="pres">
      <dgm:prSet presAssocID="{8C0FDDE8-0B3A-4A6E-85D5-458B71A418C9}" presName="hierChild2" presStyleCnt="0"/>
      <dgm:spPr/>
    </dgm:pt>
    <dgm:pt modelId="{229E91D0-5856-4917-AE0E-85A44CFB146C}" type="pres">
      <dgm:prSet presAssocID="{D087FC2B-A1AD-4644-AA5D-5A0940141FF9}" presName="Name10" presStyleLbl="parChTrans1D2" presStyleIdx="0" presStyleCnt="4"/>
      <dgm:spPr/>
      <dgm:t>
        <a:bodyPr/>
        <a:lstStyle/>
        <a:p>
          <a:endParaRPr lang="ru-RU"/>
        </a:p>
      </dgm:t>
    </dgm:pt>
    <dgm:pt modelId="{4550C79E-509C-49C3-9DCB-E530BA06DD07}" type="pres">
      <dgm:prSet presAssocID="{76EB3B72-E74D-47D8-B355-A35333EE0971}" presName="hierRoot2" presStyleCnt="0"/>
      <dgm:spPr/>
    </dgm:pt>
    <dgm:pt modelId="{79BBF878-164C-44A4-A018-60B07A17F7F1}" type="pres">
      <dgm:prSet presAssocID="{76EB3B72-E74D-47D8-B355-A35333EE0971}" presName="composite2" presStyleCnt="0"/>
      <dgm:spPr/>
    </dgm:pt>
    <dgm:pt modelId="{1BA89693-2206-4C6C-B130-0E0A53B882FF}" type="pres">
      <dgm:prSet presAssocID="{76EB3B72-E74D-47D8-B355-A35333EE0971}" presName="background2" presStyleLbl="node2" presStyleIdx="0" presStyleCnt="4"/>
      <dgm:spPr/>
    </dgm:pt>
    <dgm:pt modelId="{56A43793-E73C-4A88-AF42-ADECF2C056E5}" type="pres">
      <dgm:prSet presAssocID="{76EB3B72-E74D-47D8-B355-A35333EE0971}" presName="text2" presStyleLbl="fgAcc2" presStyleIdx="0" presStyleCnt="4">
        <dgm:presLayoutVars>
          <dgm:chPref val="3"/>
        </dgm:presLayoutVars>
      </dgm:prSet>
      <dgm:spPr/>
      <dgm:t>
        <a:bodyPr/>
        <a:lstStyle/>
        <a:p>
          <a:endParaRPr lang="ru-RU"/>
        </a:p>
      </dgm:t>
    </dgm:pt>
    <dgm:pt modelId="{2EC063C0-97DD-4BCA-87B6-CA2FE5D61241}" type="pres">
      <dgm:prSet presAssocID="{76EB3B72-E74D-47D8-B355-A35333EE0971}" presName="hierChild3" presStyleCnt="0"/>
      <dgm:spPr/>
    </dgm:pt>
    <dgm:pt modelId="{BFB6CFA8-1609-4B8A-A621-1028CF019DD3}" type="pres">
      <dgm:prSet presAssocID="{E5BBD50F-9583-45F3-945F-B929A785791B}" presName="Name10" presStyleLbl="parChTrans1D2" presStyleIdx="1" presStyleCnt="4"/>
      <dgm:spPr/>
      <dgm:t>
        <a:bodyPr/>
        <a:lstStyle/>
        <a:p>
          <a:endParaRPr lang="ru-RU"/>
        </a:p>
      </dgm:t>
    </dgm:pt>
    <dgm:pt modelId="{B201714D-0D48-4730-82E9-8D1760B98AB6}" type="pres">
      <dgm:prSet presAssocID="{BB17873B-490A-423C-B68B-A5D77FC1594D}" presName="hierRoot2" presStyleCnt="0"/>
      <dgm:spPr/>
    </dgm:pt>
    <dgm:pt modelId="{D44A50E5-3E17-4061-BDD9-1295B89EEA8D}" type="pres">
      <dgm:prSet presAssocID="{BB17873B-490A-423C-B68B-A5D77FC1594D}" presName="composite2" presStyleCnt="0"/>
      <dgm:spPr/>
    </dgm:pt>
    <dgm:pt modelId="{E0324A2C-1DDA-431A-A264-975E76A9C957}" type="pres">
      <dgm:prSet presAssocID="{BB17873B-490A-423C-B68B-A5D77FC1594D}" presName="background2" presStyleLbl="node2" presStyleIdx="1" presStyleCnt="4"/>
      <dgm:spPr/>
    </dgm:pt>
    <dgm:pt modelId="{7887DB3C-4AE7-4D3A-B1C4-44966B90A21F}" type="pres">
      <dgm:prSet presAssocID="{BB17873B-490A-423C-B68B-A5D77FC1594D}" presName="text2" presStyleLbl="fgAcc2" presStyleIdx="1" presStyleCnt="4">
        <dgm:presLayoutVars>
          <dgm:chPref val="3"/>
        </dgm:presLayoutVars>
      </dgm:prSet>
      <dgm:spPr/>
      <dgm:t>
        <a:bodyPr/>
        <a:lstStyle/>
        <a:p>
          <a:endParaRPr lang="ru-RU"/>
        </a:p>
      </dgm:t>
    </dgm:pt>
    <dgm:pt modelId="{27BFBC54-F8D5-4FBF-A5E7-67D51AE81B55}" type="pres">
      <dgm:prSet presAssocID="{BB17873B-490A-423C-B68B-A5D77FC1594D}" presName="hierChild3" presStyleCnt="0"/>
      <dgm:spPr/>
    </dgm:pt>
    <dgm:pt modelId="{0B9EDFC0-E1FD-49C4-BF21-2E75D3FCBD5C}" type="pres">
      <dgm:prSet presAssocID="{724D6D7C-C89F-4D8C-B923-C04382865F67}" presName="Name10" presStyleLbl="parChTrans1D2" presStyleIdx="2" presStyleCnt="4"/>
      <dgm:spPr/>
      <dgm:t>
        <a:bodyPr/>
        <a:lstStyle/>
        <a:p>
          <a:endParaRPr lang="ru-RU"/>
        </a:p>
      </dgm:t>
    </dgm:pt>
    <dgm:pt modelId="{E75F8E0A-DA38-411D-BE6D-26422E44B568}" type="pres">
      <dgm:prSet presAssocID="{D30CB563-B861-4E5C-BDFA-A0F58510A522}" presName="hierRoot2" presStyleCnt="0"/>
      <dgm:spPr/>
    </dgm:pt>
    <dgm:pt modelId="{4429D6D1-E568-43CE-84F5-E0632FFB0C73}" type="pres">
      <dgm:prSet presAssocID="{D30CB563-B861-4E5C-BDFA-A0F58510A522}" presName="composite2" presStyleCnt="0"/>
      <dgm:spPr/>
    </dgm:pt>
    <dgm:pt modelId="{CFE8E0FE-34F9-44CF-868B-70B102B3C378}" type="pres">
      <dgm:prSet presAssocID="{D30CB563-B861-4E5C-BDFA-A0F58510A522}" presName="background2" presStyleLbl="node2" presStyleIdx="2" presStyleCnt="4"/>
      <dgm:spPr/>
    </dgm:pt>
    <dgm:pt modelId="{9C4D1FA4-0D5A-4252-A428-AA9227294E39}" type="pres">
      <dgm:prSet presAssocID="{D30CB563-B861-4E5C-BDFA-A0F58510A522}" presName="text2" presStyleLbl="fgAcc2" presStyleIdx="2" presStyleCnt="4">
        <dgm:presLayoutVars>
          <dgm:chPref val="3"/>
        </dgm:presLayoutVars>
      </dgm:prSet>
      <dgm:spPr/>
      <dgm:t>
        <a:bodyPr/>
        <a:lstStyle/>
        <a:p>
          <a:endParaRPr lang="ru-RU"/>
        </a:p>
      </dgm:t>
    </dgm:pt>
    <dgm:pt modelId="{929AAD5D-9DB9-4963-8DF7-549D0C37F3B5}" type="pres">
      <dgm:prSet presAssocID="{D30CB563-B861-4E5C-BDFA-A0F58510A522}" presName="hierChild3" presStyleCnt="0"/>
      <dgm:spPr/>
    </dgm:pt>
    <dgm:pt modelId="{49A680ED-53EA-418F-8B69-9C42C154BF2F}" type="pres">
      <dgm:prSet presAssocID="{776963AE-F5A7-400D-9A90-2948A57CFB77}" presName="Name10" presStyleLbl="parChTrans1D2" presStyleIdx="3" presStyleCnt="4"/>
      <dgm:spPr/>
      <dgm:t>
        <a:bodyPr/>
        <a:lstStyle/>
        <a:p>
          <a:endParaRPr lang="ru-RU"/>
        </a:p>
      </dgm:t>
    </dgm:pt>
    <dgm:pt modelId="{DBD791FC-DA97-4818-8CC4-C0384B928756}" type="pres">
      <dgm:prSet presAssocID="{82F50D96-F7EA-4345-8FAF-69BD25BC3196}" presName="hierRoot2" presStyleCnt="0"/>
      <dgm:spPr/>
    </dgm:pt>
    <dgm:pt modelId="{C3955688-8ECA-44B1-BCDD-F24474F4ACBF}" type="pres">
      <dgm:prSet presAssocID="{82F50D96-F7EA-4345-8FAF-69BD25BC3196}" presName="composite2" presStyleCnt="0"/>
      <dgm:spPr/>
    </dgm:pt>
    <dgm:pt modelId="{849B4DB3-677A-404F-B29A-525067251404}" type="pres">
      <dgm:prSet presAssocID="{82F50D96-F7EA-4345-8FAF-69BD25BC3196}" presName="background2" presStyleLbl="node2" presStyleIdx="3" presStyleCnt="4"/>
      <dgm:spPr/>
    </dgm:pt>
    <dgm:pt modelId="{7EF6B98D-39E6-4C5E-8F5B-8D3CD46B0822}" type="pres">
      <dgm:prSet presAssocID="{82F50D96-F7EA-4345-8FAF-69BD25BC3196}" presName="text2" presStyleLbl="fgAcc2" presStyleIdx="3" presStyleCnt="4" custLinFactNeighborX="1657" custLinFactNeighborY="1829">
        <dgm:presLayoutVars>
          <dgm:chPref val="3"/>
        </dgm:presLayoutVars>
      </dgm:prSet>
      <dgm:spPr/>
      <dgm:t>
        <a:bodyPr/>
        <a:lstStyle/>
        <a:p>
          <a:endParaRPr lang="ru-RU"/>
        </a:p>
      </dgm:t>
    </dgm:pt>
    <dgm:pt modelId="{7C0C0578-87D4-4B24-B184-BA2C8E97D55B}" type="pres">
      <dgm:prSet presAssocID="{82F50D96-F7EA-4345-8FAF-69BD25BC3196}" presName="hierChild3" presStyleCnt="0"/>
      <dgm:spPr/>
    </dgm:pt>
  </dgm:ptLst>
  <dgm:cxnLst>
    <dgm:cxn modelId="{D16F61DA-EAE4-48F0-812C-7DFD6B7E0EC5}" type="presOf" srcId="{776963AE-F5A7-400D-9A90-2948A57CFB77}" destId="{49A680ED-53EA-418F-8B69-9C42C154BF2F}" srcOrd="0" destOrd="0" presId="urn:microsoft.com/office/officeart/2005/8/layout/hierarchy1"/>
    <dgm:cxn modelId="{67516D20-60C7-42C4-BAAF-609968DE9916}" type="presOf" srcId="{BEBF254E-A63D-4B1E-B0ED-2237E8A0B27A}" destId="{DC2DD3EE-1C5F-4BDA-BBD9-D9C00F1A28C5}" srcOrd="0" destOrd="0" presId="urn:microsoft.com/office/officeart/2005/8/layout/hierarchy1"/>
    <dgm:cxn modelId="{6063801D-3C92-4045-8906-A9FA60D1797A}" type="presOf" srcId="{E5BBD50F-9583-45F3-945F-B929A785791B}" destId="{BFB6CFA8-1609-4B8A-A621-1028CF019DD3}" srcOrd="0" destOrd="0" presId="urn:microsoft.com/office/officeart/2005/8/layout/hierarchy1"/>
    <dgm:cxn modelId="{76C4DA03-3DE5-4134-A8A7-FDCA935AE93F}" srcId="{BEBF254E-A63D-4B1E-B0ED-2237E8A0B27A}" destId="{8C0FDDE8-0B3A-4A6E-85D5-458B71A418C9}" srcOrd="0" destOrd="0" parTransId="{D2D74B48-8FCC-4F65-9205-F2D98FE2A9D4}" sibTransId="{6AE4F1D6-D15C-4FF8-816F-96254472FE35}"/>
    <dgm:cxn modelId="{68E83FD6-786F-48A0-8D5E-9FF8A42B4CA1}" type="presOf" srcId="{D30CB563-B861-4E5C-BDFA-A0F58510A522}" destId="{9C4D1FA4-0D5A-4252-A428-AA9227294E39}" srcOrd="0" destOrd="0" presId="urn:microsoft.com/office/officeart/2005/8/layout/hierarchy1"/>
    <dgm:cxn modelId="{1022D4D6-7C4E-40F0-9E69-B23616F5376E}" type="presOf" srcId="{8C0FDDE8-0B3A-4A6E-85D5-458B71A418C9}" destId="{7436C6DE-B4D8-4D43-A039-6769C9E12CD0}" srcOrd="0" destOrd="0" presId="urn:microsoft.com/office/officeart/2005/8/layout/hierarchy1"/>
    <dgm:cxn modelId="{FDDB1FEC-0325-47F8-805E-EBD32A1F5484}" type="presOf" srcId="{D087FC2B-A1AD-4644-AA5D-5A0940141FF9}" destId="{229E91D0-5856-4917-AE0E-85A44CFB146C}" srcOrd="0" destOrd="0" presId="urn:microsoft.com/office/officeart/2005/8/layout/hierarchy1"/>
    <dgm:cxn modelId="{4CA19644-0B2B-41BC-B0AD-CE64A97826BB}" type="presOf" srcId="{BB17873B-490A-423C-B68B-A5D77FC1594D}" destId="{7887DB3C-4AE7-4D3A-B1C4-44966B90A21F}" srcOrd="0" destOrd="0" presId="urn:microsoft.com/office/officeart/2005/8/layout/hierarchy1"/>
    <dgm:cxn modelId="{2F480F0B-12E1-4399-9E1E-207D5EC669EB}" type="presOf" srcId="{76EB3B72-E74D-47D8-B355-A35333EE0971}" destId="{56A43793-E73C-4A88-AF42-ADECF2C056E5}" srcOrd="0" destOrd="0" presId="urn:microsoft.com/office/officeart/2005/8/layout/hierarchy1"/>
    <dgm:cxn modelId="{DB110885-6980-4303-8BF3-85080405F548}" srcId="{8C0FDDE8-0B3A-4A6E-85D5-458B71A418C9}" destId="{D30CB563-B861-4E5C-BDFA-A0F58510A522}" srcOrd="2" destOrd="0" parTransId="{724D6D7C-C89F-4D8C-B923-C04382865F67}" sibTransId="{F696BE54-5E12-4C3D-958C-DE12C78B8F20}"/>
    <dgm:cxn modelId="{13C57562-3B06-482F-97D1-69D0877739B1}" type="presOf" srcId="{82F50D96-F7EA-4345-8FAF-69BD25BC3196}" destId="{7EF6B98D-39E6-4C5E-8F5B-8D3CD46B0822}" srcOrd="0" destOrd="0" presId="urn:microsoft.com/office/officeart/2005/8/layout/hierarchy1"/>
    <dgm:cxn modelId="{1C37A0E2-47FC-4525-B413-5C32EB4D8242}" srcId="{8C0FDDE8-0B3A-4A6E-85D5-458B71A418C9}" destId="{76EB3B72-E74D-47D8-B355-A35333EE0971}" srcOrd="0" destOrd="0" parTransId="{D087FC2B-A1AD-4644-AA5D-5A0940141FF9}" sibTransId="{3CD75F94-AE96-4C77-8556-7008FD1FB137}"/>
    <dgm:cxn modelId="{BCB0DA17-737C-4B57-8122-77843083B262}" srcId="{8C0FDDE8-0B3A-4A6E-85D5-458B71A418C9}" destId="{82F50D96-F7EA-4345-8FAF-69BD25BC3196}" srcOrd="3" destOrd="0" parTransId="{776963AE-F5A7-400D-9A90-2948A57CFB77}" sibTransId="{53A55BAB-CAE5-4373-822F-0EDF1AB186BE}"/>
    <dgm:cxn modelId="{F729A03E-BE22-4D42-A8D9-5E060F79BF53}" srcId="{8C0FDDE8-0B3A-4A6E-85D5-458B71A418C9}" destId="{BB17873B-490A-423C-B68B-A5D77FC1594D}" srcOrd="1" destOrd="0" parTransId="{E5BBD50F-9583-45F3-945F-B929A785791B}" sibTransId="{C57335DD-DA9F-45FC-875B-FA74B54F0135}"/>
    <dgm:cxn modelId="{A1B4CD9F-EEC7-4B5A-99F4-565902A54073}" type="presOf" srcId="{724D6D7C-C89F-4D8C-B923-C04382865F67}" destId="{0B9EDFC0-E1FD-49C4-BF21-2E75D3FCBD5C}" srcOrd="0" destOrd="0" presId="urn:microsoft.com/office/officeart/2005/8/layout/hierarchy1"/>
    <dgm:cxn modelId="{9A724842-BD77-48D3-A133-DF5BAFBE20A4}" type="presParOf" srcId="{DC2DD3EE-1C5F-4BDA-BBD9-D9C00F1A28C5}" destId="{8F4A8A3A-4BFB-4FDE-873F-3C4461902429}" srcOrd="0" destOrd="0" presId="urn:microsoft.com/office/officeart/2005/8/layout/hierarchy1"/>
    <dgm:cxn modelId="{2FE8825A-981E-4505-95B6-69AD21D62423}" type="presParOf" srcId="{8F4A8A3A-4BFB-4FDE-873F-3C4461902429}" destId="{E0C18A13-6FC5-4477-9D00-1941C1CB5CBB}" srcOrd="0" destOrd="0" presId="urn:microsoft.com/office/officeart/2005/8/layout/hierarchy1"/>
    <dgm:cxn modelId="{1A173AE3-BBF5-495F-AB6B-8EA9DCB84F7D}" type="presParOf" srcId="{E0C18A13-6FC5-4477-9D00-1941C1CB5CBB}" destId="{7C13B2D1-BF96-4E57-A77A-CFEA3C7CDEBA}" srcOrd="0" destOrd="0" presId="urn:microsoft.com/office/officeart/2005/8/layout/hierarchy1"/>
    <dgm:cxn modelId="{78D6246B-22AD-4C86-BD0D-7EAE60E5EEFC}" type="presParOf" srcId="{E0C18A13-6FC5-4477-9D00-1941C1CB5CBB}" destId="{7436C6DE-B4D8-4D43-A039-6769C9E12CD0}" srcOrd="1" destOrd="0" presId="urn:microsoft.com/office/officeart/2005/8/layout/hierarchy1"/>
    <dgm:cxn modelId="{923809C5-323E-4CF6-B82A-B98C9DC66CDD}" type="presParOf" srcId="{8F4A8A3A-4BFB-4FDE-873F-3C4461902429}" destId="{E435893F-7EC0-4755-B701-13BC45392F7C}" srcOrd="1" destOrd="0" presId="urn:microsoft.com/office/officeart/2005/8/layout/hierarchy1"/>
    <dgm:cxn modelId="{E96724E1-1AFB-465A-825E-7417391A0365}" type="presParOf" srcId="{E435893F-7EC0-4755-B701-13BC45392F7C}" destId="{229E91D0-5856-4917-AE0E-85A44CFB146C}" srcOrd="0" destOrd="0" presId="urn:microsoft.com/office/officeart/2005/8/layout/hierarchy1"/>
    <dgm:cxn modelId="{C0E593C7-5E82-4812-83A6-AE91BA14A075}" type="presParOf" srcId="{E435893F-7EC0-4755-B701-13BC45392F7C}" destId="{4550C79E-509C-49C3-9DCB-E530BA06DD07}" srcOrd="1" destOrd="0" presId="urn:microsoft.com/office/officeart/2005/8/layout/hierarchy1"/>
    <dgm:cxn modelId="{AB78CDF1-6076-4327-A128-7DFF591CDDA8}" type="presParOf" srcId="{4550C79E-509C-49C3-9DCB-E530BA06DD07}" destId="{79BBF878-164C-44A4-A018-60B07A17F7F1}" srcOrd="0" destOrd="0" presId="urn:microsoft.com/office/officeart/2005/8/layout/hierarchy1"/>
    <dgm:cxn modelId="{D879F485-985F-4E2B-B6E2-06EEA72CF207}" type="presParOf" srcId="{79BBF878-164C-44A4-A018-60B07A17F7F1}" destId="{1BA89693-2206-4C6C-B130-0E0A53B882FF}" srcOrd="0" destOrd="0" presId="urn:microsoft.com/office/officeart/2005/8/layout/hierarchy1"/>
    <dgm:cxn modelId="{87DDC18A-DC0B-49A0-A3E8-33E1FAAD2F36}" type="presParOf" srcId="{79BBF878-164C-44A4-A018-60B07A17F7F1}" destId="{56A43793-E73C-4A88-AF42-ADECF2C056E5}" srcOrd="1" destOrd="0" presId="urn:microsoft.com/office/officeart/2005/8/layout/hierarchy1"/>
    <dgm:cxn modelId="{9AD4BFF9-FAAA-448D-82E2-F1758A2EA0DE}" type="presParOf" srcId="{4550C79E-509C-49C3-9DCB-E530BA06DD07}" destId="{2EC063C0-97DD-4BCA-87B6-CA2FE5D61241}" srcOrd="1" destOrd="0" presId="urn:microsoft.com/office/officeart/2005/8/layout/hierarchy1"/>
    <dgm:cxn modelId="{85EC3CE0-4724-4417-B7FF-E75BA019C440}" type="presParOf" srcId="{E435893F-7EC0-4755-B701-13BC45392F7C}" destId="{BFB6CFA8-1609-4B8A-A621-1028CF019DD3}" srcOrd="2" destOrd="0" presId="urn:microsoft.com/office/officeart/2005/8/layout/hierarchy1"/>
    <dgm:cxn modelId="{E0F6527D-C53B-4933-B72F-42FBCFD3923B}" type="presParOf" srcId="{E435893F-7EC0-4755-B701-13BC45392F7C}" destId="{B201714D-0D48-4730-82E9-8D1760B98AB6}" srcOrd="3" destOrd="0" presId="urn:microsoft.com/office/officeart/2005/8/layout/hierarchy1"/>
    <dgm:cxn modelId="{5C8DD271-E509-4685-B5C9-239C20D394C3}" type="presParOf" srcId="{B201714D-0D48-4730-82E9-8D1760B98AB6}" destId="{D44A50E5-3E17-4061-BDD9-1295B89EEA8D}" srcOrd="0" destOrd="0" presId="urn:microsoft.com/office/officeart/2005/8/layout/hierarchy1"/>
    <dgm:cxn modelId="{EA7B9227-C543-40BA-9F4A-D978E370E07C}" type="presParOf" srcId="{D44A50E5-3E17-4061-BDD9-1295B89EEA8D}" destId="{E0324A2C-1DDA-431A-A264-975E76A9C957}" srcOrd="0" destOrd="0" presId="urn:microsoft.com/office/officeart/2005/8/layout/hierarchy1"/>
    <dgm:cxn modelId="{6C69BE1C-22F2-49F8-A83B-6289F57AA48B}" type="presParOf" srcId="{D44A50E5-3E17-4061-BDD9-1295B89EEA8D}" destId="{7887DB3C-4AE7-4D3A-B1C4-44966B90A21F}" srcOrd="1" destOrd="0" presId="urn:microsoft.com/office/officeart/2005/8/layout/hierarchy1"/>
    <dgm:cxn modelId="{6EBA9BF1-3D63-4AAA-8E5B-BF35BB69C468}" type="presParOf" srcId="{B201714D-0D48-4730-82E9-8D1760B98AB6}" destId="{27BFBC54-F8D5-4FBF-A5E7-67D51AE81B55}" srcOrd="1" destOrd="0" presId="urn:microsoft.com/office/officeart/2005/8/layout/hierarchy1"/>
    <dgm:cxn modelId="{558691BB-2311-42DD-8D19-FFF2F4F9CBBE}" type="presParOf" srcId="{E435893F-7EC0-4755-B701-13BC45392F7C}" destId="{0B9EDFC0-E1FD-49C4-BF21-2E75D3FCBD5C}" srcOrd="4" destOrd="0" presId="urn:microsoft.com/office/officeart/2005/8/layout/hierarchy1"/>
    <dgm:cxn modelId="{F0EB029A-968D-4379-96ED-4F33D98186B2}" type="presParOf" srcId="{E435893F-7EC0-4755-B701-13BC45392F7C}" destId="{E75F8E0A-DA38-411D-BE6D-26422E44B568}" srcOrd="5" destOrd="0" presId="urn:microsoft.com/office/officeart/2005/8/layout/hierarchy1"/>
    <dgm:cxn modelId="{5B934BD7-7314-4688-836D-179EA49F51BE}" type="presParOf" srcId="{E75F8E0A-DA38-411D-BE6D-26422E44B568}" destId="{4429D6D1-E568-43CE-84F5-E0632FFB0C73}" srcOrd="0" destOrd="0" presId="urn:microsoft.com/office/officeart/2005/8/layout/hierarchy1"/>
    <dgm:cxn modelId="{4F0C6579-BC1A-40BC-9789-A8CB78EB7DA0}" type="presParOf" srcId="{4429D6D1-E568-43CE-84F5-E0632FFB0C73}" destId="{CFE8E0FE-34F9-44CF-868B-70B102B3C378}" srcOrd="0" destOrd="0" presId="urn:microsoft.com/office/officeart/2005/8/layout/hierarchy1"/>
    <dgm:cxn modelId="{77CCC41D-AED6-4294-BF82-DBD2948B7061}" type="presParOf" srcId="{4429D6D1-E568-43CE-84F5-E0632FFB0C73}" destId="{9C4D1FA4-0D5A-4252-A428-AA9227294E39}" srcOrd="1" destOrd="0" presId="urn:microsoft.com/office/officeart/2005/8/layout/hierarchy1"/>
    <dgm:cxn modelId="{94BC4130-7836-454B-BF4D-77CA089E668B}" type="presParOf" srcId="{E75F8E0A-DA38-411D-BE6D-26422E44B568}" destId="{929AAD5D-9DB9-4963-8DF7-549D0C37F3B5}" srcOrd="1" destOrd="0" presId="urn:microsoft.com/office/officeart/2005/8/layout/hierarchy1"/>
    <dgm:cxn modelId="{906AE847-3CAC-47D5-9789-FFCD1158F9E0}" type="presParOf" srcId="{E435893F-7EC0-4755-B701-13BC45392F7C}" destId="{49A680ED-53EA-418F-8B69-9C42C154BF2F}" srcOrd="6" destOrd="0" presId="urn:microsoft.com/office/officeart/2005/8/layout/hierarchy1"/>
    <dgm:cxn modelId="{F4362099-5786-4F36-877D-373A53B7F450}" type="presParOf" srcId="{E435893F-7EC0-4755-B701-13BC45392F7C}" destId="{DBD791FC-DA97-4818-8CC4-C0384B928756}" srcOrd="7" destOrd="0" presId="urn:microsoft.com/office/officeart/2005/8/layout/hierarchy1"/>
    <dgm:cxn modelId="{6C26C4ED-EAB8-49F0-B0B0-D0E65CE66F05}" type="presParOf" srcId="{DBD791FC-DA97-4818-8CC4-C0384B928756}" destId="{C3955688-8ECA-44B1-BCDD-F24474F4ACBF}" srcOrd="0" destOrd="0" presId="urn:microsoft.com/office/officeart/2005/8/layout/hierarchy1"/>
    <dgm:cxn modelId="{6080813C-ADD2-466A-BF1E-87AE85EC6D51}" type="presParOf" srcId="{C3955688-8ECA-44B1-BCDD-F24474F4ACBF}" destId="{849B4DB3-677A-404F-B29A-525067251404}" srcOrd="0" destOrd="0" presId="urn:microsoft.com/office/officeart/2005/8/layout/hierarchy1"/>
    <dgm:cxn modelId="{07026312-6CBC-4A6D-83A4-BB5DA2C5AF83}" type="presParOf" srcId="{C3955688-8ECA-44B1-BCDD-F24474F4ACBF}" destId="{7EF6B98D-39E6-4C5E-8F5B-8D3CD46B0822}" srcOrd="1" destOrd="0" presId="urn:microsoft.com/office/officeart/2005/8/layout/hierarchy1"/>
    <dgm:cxn modelId="{86A19B3A-77F5-4A8C-8C40-56B3C7E948EF}" type="presParOf" srcId="{DBD791FC-DA97-4818-8CC4-C0384B928756}" destId="{7C0C0578-87D4-4B24-B184-BA2C8E97D55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BF254E-A63D-4B1E-B0ED-2237E8A0B27A}" type="doc">
      <dgm:prSet loTypeId="urn:microsoft.com/office/officeart/2005/8/layout/hierarchy1" loCatId="hierarchy" qsTypeId="urn:microsoft.com/office/officeart/2005/8/quickstyle/simple1" qsCatId="simple" csTypeId="urn:microsoft.com/office/officeart/2005/8/colors/accent1_1" csCatId="accent1" phldr="1"/>
      <dgm:spPr/>
      <dgm:t>
        <a:bodyPr/>
        <a:lstStyle/>
        <a:p>
          <a:endParaRPr lang="ru-RU"/>
        </a:p>
      </dgm:t>
    </dgm:pt>
    <dgm:pt modelId="{8C0FDDE8-0B3A-4A6E-85D5-458B71A418C9}">
      <dgm:prSet phldrT="[Текст]" custT="1"/>
      <dgm:spPr/>
      <dgm:t>
        <a:bodyPr/>
        <a:lstStyle/>
        <a:p>
          <a:r>
            <a:rPr lang="ru-RU" sz="2000" dirty="0" smtClean="0">
              <a:latin typeface="Times New Roman" pitchFamily="18" charset="0"/>
              <a:cs typeface="Times New Roman" pitchFamily="18" charset="0"/>
            </a:rPr>
            <a:t>Практическая часть </a:t>
          </a:r>
          <a:endParaRPr lang="ru-RU" sz="2000" dirty="0">
            <a:latin typeface="Times New Roman" pitchFamily="18" charset="0"/>
            <a:cs typeface="Times New Roman" pitchFamily="18" charset="0"/>
          </a:endParaRPr>
        </a:p>
      </dgm:t>
    </dgm:pt>
    <dgm:pt modelId="{D2D74B48-8FCC-4F65-9205-F2D98FE2A9D4}" type="parTrans" cxnId="{76C4DA03-3DE5-4134-A8A7-FDCA935AE93F}">
      <dgm:prSet/>
      <dgm:spPr/>
      <dgm:t>
        <a:bodyPr/>
        <a:lstStyle/>
        <a:p>
          <a:endParaRPr lang="ru-RU"/>
        </a:p>
      </dgm:t>
    </dgm:pt>
    <dgm:pt modelId="{6AE4F1D6-D15C-4FF8-816F-96254472FE35}" type="sibTrans" cxnId="{76C4DA03-3DE5-4134-A8A7-FDCA935AE93F}">
      <dgm:prSet/>
      <dgm:spPr/>
      <dgm:t>
        <a:bodyPr/>
        <a:lstStyle/>
        <a:p>
          <a:endParaRPr lang="ru-RU"/>
        </a:p>
      </dgm:t>
    </dgm:pt>
    <dgm:pt modelId="{76EB3B72-E74D-47D8-B355-A35333EE0971}">
      <dgm:prSet phldrT="[Текст]" custT="1"/>
      <dgm:spPr/>
      <dgm:t>
        <a:bodyPr/>
        <a:lstStyle/>
        <a:p>
          <a:r>
            <a:rPr lang="ru-RU" sz="1400" dirty="0" smtClean="0">
              <a:latin typeface="Times New Roman" pitchFamily="18" charset="0"/>
              <a:cs typeface="Times New Roman" pitchFamily="18" charset="0"/>
            </a:rPr>
            <a:t>Перепись</a:t>
          </a:r>
        </a:p>
        <a:p>
          <a:r>
            <a:rPr lang="ru-RU" sz="1400" dirty="0" smtClean="0">
              <a:latin typeface="Times New Roman" pitchFamily="18" charset="0"/>
              <a:cs typeface="Times New Roman" pitchFamily="18" charset="0"/>
            </a:rPr>
            <a:t> школы</a:t>
          </a:r>
          <a:endParaRPr lang="ru-RU" sz="1400" dirty="0">
            <a:latin typeface="Times New Roman" pitchFamily="18" charset="0"/>
            <a:cs typeface="Times New Roman" pitchFamily="18" charset="0"/>
          </a:endParaRPr>
        </a:p>
      </dgm:t>
    </dgm:pt>
    <dgm:pt modelId="{D087FC2B-A1AD-4644-AA5D-5A0940141FF9}" type="parTrans" cxnId="{1C37A0E2-47FC-4525-B413-5C32EB4D8242}">
      <dgm:prSet/>
      <dgm:spPr/>
      <dgm:t>
        <a:bodyPr/>
        <a:lstStyle/>
        <a:p>
          <a:endParaRPr lang="ru-RU"/>
        </a:p>
      </dgm:t>
    </dgm:pt>
    <dgm:pt modelId="{3CD75F94-AE96-4C77-8556-7008FD1FB137}" type="sibTrans" cxnId="{1C37A0E2-47FC-4525-B413-5C32EB4D8242}">
      <dgm:prSet/>
      <dgm:spPr/>
      <dgm:t>
        <a:bodyPr/>
        <a:lstStyle/>
        <a:p>
          <a:endParaRPr lang="ru-RU"/>
        </a:p>
      </dgm:t>
    </dgm:pt>
    <dgm:pt modelId="{D30CB563-B861-4E5C-BDFA-A0F58510A522}">
      <dgm:prSet phldrT="[Текст]" custT="1"/>
      <dgm:spPr/>
      <dgm:t>
        <a:bodyPr/>
        <a:lstStyle/>
        <a:p>
          <a:r>
            <a:rPr lang="ru-RU" sz="1400" dirty="0" smtClean="0">
              <a:latin typeface="Times New Roman" pitchFamily="18" charset="0"/>
              <a:cs typeface="Times New Roman" pitchFamily="18" charset="0"/>
            </a:rPr>
            <a:t>Опрос </a:t>
          </a:r>
        </a:p>
        <a:p>
          <a:r>
            <a:rPr lang="ru-RU" sz="1400" dirty="0" smtClean="0">
              <a:latin typeface="Times New Roman" pitchFamily="18" charset="0"/>
              <a:cs typeface="Times New Roman" pitchFamily="18" charset="0"/>
            </a:rPr>
            <a:t>«Ваше отношение к дробям»</a:t>
          </a:r>
          <a:endParaRPr lang="ru-RU" sz="1400" dirty="0">
            <a:latin typeface="Times New Roman" pitchFamily="18" charset="0"/>
            <a:cs typeface="Times New Roman" pitchFamily="18" charset="0"/>
          </a:endParaRPr>
        </a:p>
      </dgm:t>
    </dgm:pt>
    <dgm:pt modelId="{724D6D7C-C89F-4D8C-B923-C04382865F67}" type="parTrans" cxnId="{DB110885-6980-4303-8BF3-85080405F548}">
      <dgm:prSet/>
      <dgm:spPr/>
      <dgm:t>
        <a:bodyPr/>
        <a:lstStyle/>
        <a:p>
          <a:endParaRPr lang="ru-RU"/>
        </a:p>
      </dgm:t>
    </dgm:pt>
    <dgm:pt modelId="{F696BE54-5E12-4C3D-958C-DE12C78B8F20}" type="sibTrans" cxnId="{DB110885-6980-4303-8BF3-85080405F548}">
      <dgm:prSet/>
      <dgm:spPr/>
      <dgm:t>
        <a:bodyPr/>
        <a:lstStyle/>
        <a:p>
          <a:endParaRPr lang="ru-RU"/>
        </a:p>
      </dgm:t>
    </dgm:pt>
    <dgm:pt modelId="{13ADA57B-4EE6-4F62-B56A-FB3F29ABADCE}">
      <dgm:prSet phldrT="[Текст]" custT="1"/>
      <dgm:spPr/>
      <dgm:t>
        <a:bodyPr/>
        <a:lstStyle/>
        <a:p>
          <a:pPr>
            <a:lnSpc>
              <a:spcPct val="100000"/>
            </a:lnSpc>
          </a:pPr>
          <a:r>
            <a:rPr lang="ru-RU" sz="1400" dirty="0" smtClean="0">
              <a:latin typeface="Times New Roman" pitchFamily="18" charset="0"/>
              <a:cs typeface="Times New Roman" pitchFamily="18" charset="0"/>
            </a:rPr>
            <a:t>Конкурс рисунков «Дробь, </a:t>
          </a:r>
        </a:p>
        <a:p>
          <a:pPr>
            <a:lnSpc>
              <a:spcPct val="100000"/>
            </a:lnSpc>
          </a:pPr>
          <a:r>
            <a:rPr lang="ru-RU" sz="1400" dirty="0" err="1" smtClean="0">
              <a:latin typeface="Times New Roman" pitchFamily="18" charset="0"/>
              <a:cs typeface="Times New Roman" pitchFamily="18" charset="0"/>
            </a:rPr>
            <a:t>дробушка</a:t>
          </a:r>
          <a:r>
            <a:rPr lang="ru-RU" sz="1400" dirty="0" smtClean="0">
              <a:latin typeface="Times New Roman" pitchFamily="18" charset="0"/>
              <a:cs typeface="Times New Roman" pitchFamily="18" charset="0"/>
            </a:rPr>
            <a:t>, </a:t>
          </a:r>
        </a:p>
        <a:p>
          <a:pPr>
            <a:lnSpc>
              <a:spcPct val="100000"/>
            </a:lnSpc>
          </a:pPr>
          <a:r>
            <a:rPr lang="ru-RU" sz="1400" dirty="0" smtClean="0">
              <a:latin typeface="Times New Roman" pitchFamily="18" charset="0"/>
              <a:cs typeface="Times New Roman" pitchFamily="18" charset="0"/>
            </a:rPr>
            <a:t>дробинка»</a:t>
          </a:r>
          <a:endParaRPr lang="ru-RU" sz="1400" dirty="0">
            <a:latin typeface="Times New Roman" pitchFamily="18" charset="0"/>
            <a:cs typeface="Times New Roman" pitchFamily="18" charset="0"/>
          </a:endParaRPr>
        </a:p>
      </dgm:t>
    </dgm:pt>
    <dgm:pt modelId="{EE47C980-E1CB-4E2F-AA31-BD9E4C5D24B8}" type="parTrans" cxnId="{3E571C72-1283-4F37-9FBD-63ABFCD2677D}">
      <dgm:prSet/>
      <dgm:spPr/>
      <dgm:t>
        <a:bodyPr/>
        <a:lstStyle/>
        <a:p>
          <a:endParaRPr lang="ru-RU"/>
        </a:p>
      </dgm:t>
    </dgm:pt>
    <dgm:pt modelId="{2F8F05E8-485D-4C37-968E-FAD47F3A4D80}" type="sibTrans" cxnId="{3E571C72-1283-4F37-9FBD-63ABFCD2677D}">
      <dgm:prSet/>
      <dgm:spPr/>
      <dgm:t>
        <a:bodyPr/>
        <a:lstStyle/>
        <a:p>
          <a:endParaRPr lang="ru-RU"/>
        </a:p>
      </dgm:t>
    </dgm:pt>
    <dgm:pt modelId="{B131D08C-1E66-4A1C-92EB-70940FF2463E}">
      <dgm:prSet phldrT="[Текст]" custT="1"/>
      <dgm:spPr/>
      <dgm:t>
        <a:bodyPr/>
        <a:lstStyle/>
        <a:p>
          <a:r>
            <a:rPr lang="ru-RU" sz="1400" dirty="0" smtClean="0">
              <a:latin typeface="Times New Roman" pitchFamily="18" charset="0"/>
              <a:cs typeface="Times New Roman" pitchFamily="18" charset="0"/>
            </a:rPr>
            <a:t>Подумай</a:t>
          </a:r>
        </a:p>
        <a:p>
          <a:r>
            <a:rPr lang="ru-RU" sz="1400" dirty="0" smtClean="0">
              <a:latin typeface="Times New Roman" pitchFamily="18" charset="0"/>
              <a:cs typeface="Times New Roman" pitchFamily="18" charset="0"/>
            </a:rPr>
            <a:t> и ответь</a:t>
          </a:r>
          <a:endParaRPr lang="ru-RU" sz="1400" dirty="0">
            <a:latin typeface="Times New Roman" pitchFamily="18" charset="0"/>
            <a:cs typeface="Times New Roman" pitchFamily="18" charset="0"/>
          </a:endParaRPr>
        </a:p>
      </dgm:t>
    </dgm:pt>
    <dgm:pt modelId="{543F4B3B-3FEC-4FF6-A93E-F8246729AB1A}" type="parTrans" cxnId="{49948517-3FF6-4362-BCA2-3F22D46C7AA8}">
      <dgm:prSet/>
      <dgm:spPr/>
      <dgm:t>
        <a:bodyPr/>
        <a:lstStyle/>
        <a:p>
          <a:endParaRPr lang="ru-RU"/>
        </a:p>
      </dgm:t>
    </dgm:pt>
    <dgm:pt modelId="{E5FDB391-584F-4B15-8E43-3EF0E2F5C151}" type="sibTrans" cxnId="{49948517-3FF6-4362-BCA2-3F22D46C7AA8}">
      <dgm:prSet/>
      <dgm:spPr/>
      <dgm:t>
        <a:bodyPr/>
        <a:lstStyle/>
        <a:p>
          <a:endParaRPr lang="ru-RU"/>
        </a:p>
      </dgm:t>
    </dgm:pt>
    <dgm:pt modelId="{5CC6867D-579E-4C34-B787-881A21AD1174}">
      <dgm:prSet phldrT="[Текст]" custT="1"/>
      <dgm:spPr/>
      <dgm:t>
        <a:bodyPr/>
        <a:lstStyle/>
        <a:p>
          <a:r>
            <a:rPr lang="ru-RU" sz="1400" dirty="0" smtClean="0">
              <a:latin typeface="Times New Roman" pitchFamily="18" charset="0"/>
              <a:cs typeface="Times New Roman" pitchFamily="18" charset="0"/>
            </a:rPr>
            <a:t>Книжный </a:t>
          </a:r>
        </a:p>
        <a:p>
          <a:r>
            <a:rPr lang="ru-RU" sz="1400" dirty="0" smtClean="0">
              <a:latin typeface="Times New Roman" pitchFamily="18" charset="0"/>
              <a:cs typeface="Times New Roman" pitchFamily="18" charset="0"/>
            </a:rPr>
            <a:t>двор</a:t>
          </a:r>
          <a:endParaRPr lang="ru-RU" sz="1400" dirty="0">
            <a:latin typeface="Times New Roman" pitchFamily="18" charset="0"/>
            <a:cs typeface="Times New Roman" pitchFamily="18" charset="0"/>
          </a:endParaRPr>
        </a:p>
      </dgm:t>
    </dgm:pt>
    <dgm:pt modelId="{16C98656-7387-44F1-A447-8EB5F5D31D3B}" type="parTrans" cxnId="{7C3B0CEB-0B85-4C50-91D7-58B103143363}">
      <dgm:prSet/>
      <dgm:spPr/>
      <dgm:t>
        <a:bodyPr/>
        <a:lstStyle/>
        <a:p>
          <a:endParaRPr lang="ru-RU"/>
        </a:p>
      </dgm:t>
    </dgm:pt>
    <dgm:pt modelId="{7E066023-7172-42A8-8DDC-67927B824DEB}" type="sibTrans" cxnId="{7C3B0CEB-0B85-4C50-91D7-58B103143363}">
      <dgm:prSet/>
      <dgm:spPr/>
      <dgm:t>
        <a:bodyPr/>
        <a:lstStyle/>
        <a:p>
          <a:endParaRPr lang="ru-RU"/>
        </a:p>
      </dgm:t>
    </dgm:pt>
    <dgm:pt modelId="{DBB5B0A3-F7E5-44B9-80B5-927CBF453DE2}">
      <dgm:prSet phldrT="[Текст]" custT="1"/>
      <dgm:spPr/>
      <dgm:t>
        <a:bodyPr/>
        <a:lstStyle/>
        <a:p>
          <a:r>
            <a:rPr lang="ru-RU" sz="1400" dirty="0" smtClean="0">
              <a:latin typeface="Times New Roman" pitchFamily="18" charset="0"/>
              <a:cs typeface="Times New Roman" pitchFamily="18" charset="0"/>
            </a:rPr>
            <a:t>Море </a:t>
          </a:r>
        </a:p>
        <a:p>
          <a:r>
            <a:rPr lang="ru-RU" sz="1400" dirty="0" smtClean="0">
              <a:latin typeface="Times New Roman" pitchFamily="18" charset="0"/>
              <a:cs typeface="Times New Roman" pitchFamily="18" charset="0"/>
            </a:rPr>
            <a:t>цветов</a:t>
          </a:r>
          <a:endParaRPr lang="ru-RU" sz="1400" dirty="0">
            <a:latin typeface="Times New Roman" pitchFamily="18" charset="0"/>
            <a:cs typeface="Times New Roman" pitchFamily="18" charset="0"/>
          </a:endParaRPr>
        </a:p>
      </dgm:t>
    </dgm:pt>
    <dgm:pt modelId="{82EF32F2-9185-436F-A427-720B95D85D8E}" type="parTrans" cxnId="{B7861DA9-3036-43C4-A276-13967ED479B6}">
      <dgm:prSet/>
      <dgm:spPr/>
      <dgm:t>
        <a:bodyPr/>
        <a:lstStyle/>
        <a:p>
          <a:endParaRPr lang="ru-RU"/>
        </a:p>
      </dgm:t>
    </dgm:pt>
    <dgm:pt modelId="{18A52937-6EDE-4856-9AF0-909285076589}" type="sibTrans" cxnId="{B7861DA9-3036-43C4-A276-13967ED479B6}">
      <dgm:prSet/>
      <dgm:spPr/>
      <dgm:t>
        <a:bodyPr/>
        <a:lstStyle/>
        <a:p>
          <a:endParaRPr lang="ru-RU"/>
        </a:p>
      </dgm:t>
    </dgm:pt>
    <dgm:pt modelId="{BB17873B-490A-423C-B68B-A5D77FC1594D}">
      <dgm:prSet phldrT="[Текст]" custT="1"/>
      <dgm:spPr/>
      <dgm:t>
        <a:bodyPr/>
        <a:lstStyle/>
        <a:p>
          <a:r>
            <a:rPr lang="ru-RU" sz="1400" dirty="0" smtClean="0">
              <a:latin typeface="Times New Roman" pitchFamily="18" charset="0"/>
              <a:cs typeface="Times New Roman" pitchFamily="18" charset="0"/>
            </a:rPr>
            <a:t>Справочник размеров </a:t>
          </a:r>
        </a:p>
        <a:p>
          <a:r>
            <a:rPr lang="ru-RU" sz="1400" dirty="0" smtClean="0">
              <a:latin typeface="Times New Roman" pitchFamily="18" charset="0"/>
              <a:cs typeface="Times New Roman" pitchFamily="18" charset="0"/>
            </a:rPr>
            <a:t>5 класса</a:t>
          </a:r>
          <a:endParaRPr lang="ru-RU" sz="900" dirty="0">
            <a:latin typeface="Times New Roman" pitchFamily="18" charset="0"/>
            <a:cs typeface="Times New Roman" pitchFamily="18" charset="0"/>
          </a:endParaRPr>
        </a:p>
      </dgm:t>
    </dgm:pt>
    <dgm:pt modelId="{C57335DD-DA9F-45FC-875B-FA74B54F0135}" type="sibTrans" cxnId="{F729A03E-BE22-4D42-A8D9-5E060F79BF53}">
      <dgm:prSet/>
      <dgm:spPr/>
      <dgm:t>
        <a:bodyPr/>
        <a:lstStyle/>
        <a:p>
          <a:endParaRPr lang="ru-RU"/>
        </a:p>
      </dgm:t>
    </dgm:pt>
    <dgm:pt modelId="{E5BBD50F-9583-45F3-945F-B929A785791B}" type="parTrans" cxnId="{F729A03E-BE22-4D42-A8D9-5E060F79BF53}">
      <dgm:prSet/>
      <dgm:spPr/>
      <dgm:t>
        <a:bodyPr/>
        <a:lstStyle/>
        <a:p>
          <a:endParaRPr lang="ru-RU"/>
        </a:p>
      </dgm:t>
    </dgm:pt>
    <dgm:pt modelId="{DC2DD3EE-1C5F-4BDA-BBD9-D9C00F1A28C5}" type="pres">
      <dgm:prSet presAssocID="{BEBF254E-A63D-4B1E-B0ED-2237E8A0B27A}" presName="hierChild1" presStyleCnt="0">
        <dgm:presLayoutVars>
          <dgm:chPref val="1"/>
          <dgm:dir/>
          <dgm:animOne val="branch"/>
          <dgm:animLvl val="lvl"/>
          <dgm:resizeHandles/>
        </dgm:presLayoutVars>
      </dgm:prSet>
      <dgm:spPr/>
      <dgm:t>
        <a:bodyPr/>
        <a:lstStyle/>
        <a:p>
          <a:endParaRPr lang="ru-RU"/>
        </a:p>
      </dgm:t>
    </dgm:pt>
    <dgm:pt modelId="{8F4A8A3A-4BFB-4FDE-873F-3C4461902429}" type="pres">
      <dgm:prSet presAssocID="{8C0FDDE8-0B3A-4A6E-85D5-458B71A418C9}" presName="hierRoot1" presStyleCnt="0"/>
      <dgm:spPr/>
    </dgm:pt>
    <dgm:pt modelId="{E0C18A13-6FC5-4477-9D00-1941C1CB5CBB}" type="pres">
      <dgm:prSet presAssocID="{8C0FDDE8-0B3A-4A6E-85D5-458B71A418C9}" presName="composite" presStyleCnt="0"/>
      <dgm:spPr/>
    </dgm:pt>
    <dgm:pt modelId="{7C13B2D1-BF96-4E57-A77A-CFEA3C7CDEBA}" type="pres">
      <dgm:prSet presAssocID="{8C0FDDE8-0B3A-4A6E-85D5-458B71A418C9}" presName="background" presStyleLbl="node0" presStyleIdx="0" presStyleCnt="1"/>
      <dgm:spPr/>
    </dgm:pt>
    <dgm:pt modelId="{7436C6DE-B4D8-4D43-A039-6769C9E12CD0}" type="pres">
      <dgm:prSet presAssocID="{8C0FDDE8-0B3A-4A6E-85D5-458B71A418C9}" presName="text" presStyleLbl="fgAcc0" presStyleIdx="0" presStyleCnt="1" custScaleX="321286" custScaleY="113425">
        <dgm:presLayoutVars>
          <dgm:chPref val="3"/>
        </dgm:presLayoutVars>
      </dgm:prSet>
      <dgm:spPr/>
      <dgm:t>
        <a:bodyPr/>
        <a:lstStyle/>
        <a:p>
          <a:endParaRPr lang="ru-RU"/>
        </a:p>
      </dgm:t>
    </dgm:pt>
    <dgm:pt modelId="{E435893F-7EC0-4755-B701-13BC45392F7C}" type="pres">
      <dgm:prSet presAssocID="{8C0FDDE8-0B3A-4A6E-85D5-458B71A418C9}" presName="hierChild2" presStyleCnt="0"/>
      <dgm:spPr/>
    </dgm:pt>
    <dgm:pt modelId="{229E91D0-5856-4917-AE0E-85A44CFB146C}" type="pres">
      <dgm:prSet presAssocID="{D087FC2B-A1AD-4644-AA5D-5A0940141FF9}" presName="Name10" presStyleLbl="parChTrans1D2" presStyleIdx="0" presStyleCnt="7"/>
      <dgm:spPr/>
      <dgm:t>
        <a:bodyPr/>
        <a:lstStyle/>
        <a:p>
          <a:endParaRPr lang="ru-RU"/>
        </a:p>
      </dgm:t>
    </dgm:pt>
    <dgm:pt modelId="{4550C79E-509C-49C3-9DCB-E530BA06DD07}" type="pres">
      <dgm:prSet presAssocID="{76EB3B72-E74D-47D8-B355-A35333EE0971}" presName="hierRoot2" presStyleCnt="0"/>
      <dgm:spPr/>
    </dgm:pt>
    <dgm:pt modelId="{79BBF878-164C-44A4-A018-60B07A17F7F1}" type="pres">
      <dgm:prSet presAssocID="{76EB3B72-E74D-47D8-B355-A35333EE0971}" presName="composite2" presStyleCnt="0"/>
      <dgm:spPr/>
    </dgm:pt>
    <dgm:pt modelId="{1BA89693-2206-4C6C-B130-0E0A53B882FF}" type="pres">
      <dgm:prSet presAssocID="{76EB3B72-E74D-47D8-B355-A35333EE0971}" presName="background2" presStyleLbl="node2" presStyleIdx="0" presStyleCnt="7"/>
      <dgm:spPr/>
    </dgm:pt>
    <dgm:pt modelId="{56A43793-E73C-4A88-AF42-ADECF2C056E5}" type="pres">
      <dgm:prSet presAssocID="{76EB3B72-E74D-47D8-B355-A35333EE0971}" presName="text2" presStyleLbl="fgAcc2" presStyleIdx="0" presStyleCnt="7" custScaleY="117467">
        <dgm:presLayoutVars>
          <dgm:chPref val="3"/>
        </dgm:presLayoutVars>
      </dgm:prSet>
      <dgm:spPr/>
      <dgm:t>
        <a:bodyPr/>
        <a:lstStyle/>
        <a:p>
          <a:endParaRPr lang="ru-RU"/>
        </a:p>
      </dgm:t>
    </dgm:pt>
    <dgm:pt modelId="{2EC063C0-97DD-4BCA-87B6-CA2FE5D61241}" type="pres">
      <dgm:prSet presAssocID="{76EB3B72-E74D-47D8-B355-A35333EE0971}" presName="hierChild3" presStyleCnt="0"/>
      <dgm:spPr/>
    </dgm:pt>
    <dgm:pt modelId="{AC4093DB-B9F7-4D76-9699-A0ED8A48E748}" type="pres">
      <dgm:prSet presAssocID="{16C98656-7387-44F1-A447-8EB5F5D31D3B}" presName="Name10" presStyleLbl="parChTrans1D2" presStyleIdx="1" presStyleCnt="7"/>
      <dgm:spPr/>
      <dgm:t>
        <a:bodyPr/>
        <a:lstStyle/>
        <a:p>
          <a:endParaRPr lang="ru-RU"/>
        </a:p>
      </dgm:t>
    </dgm:pt>
    <dgm:pt modelId="{C3CEFB03-1D84-4285-8A72-94C1D43BB915}" type="pres">
      <dgm:prSet presAssocID="{5CC6867D-579E-4C34-B787-881A21AD1174}" presName="hierRoot2" presStyleCnt="0"/>
      <dgm:spPr/>
    </dgm:pt>
    <dgm:pt modelId="{4A2695F5-CFFA-475E-9BD3-118BD02858D9}" type="pres">
      <dgm:prSet presAssocID="{5CC6867D-579E-4C34-B787-881A21AD1174}" presName="composite2" presStyleCnt="0"/>
      <dgm:spPr/>
    </dgm:pt>
    <dgm:pt modelId="{96F52BBE-0418-44A1-A70F-F35B836B6DF4}" type="pres">
      <dgm:prSet presAssocID="{5CC6867D-579E-4C34-B787-881A21AD1174}" presName="background2" presStyleLbl="node2" presStyleIdx="1" presStyleCnt="7"/>
      <dgm:spPr/>
    </dgm:pt>
    <dgm:pt modelId="{EE2F653D-D9F3-45F6-8151-E6F13F5D2380}" type="pres">
      <dgm:prSet presAssocID="{5CC6867D-579E-4C34-B787-881A21AD1174}" presName="text2" presStyleLbl="fgAcc2" presStyleIdx="1" presStyleCnt="7" custScaleY="95264">
        <dgm:presLayoutVars>
          <dgm:chPref val="3"/>
        </dgm:presLayoutVars>
      </dgm:prSet>
      <dgm:spPr/>
      <dgm:t>
        <a:bodyPr/>
        <a:lstStyle/>
        <a:p>
          <a:endParaRPr lang="ru-RU"/>
        </a:p>
      </dgm:t>
    </dgm:pt>
    <dgm:pt modelId="{339E5DC4-BF27-4D97-9201-D23DF7EC06D1}" type="pres">
      <dgm:prSet presAssocID="{5CC6867D-579E-4C34-B787-881A21AD1174}" presName="hierChild3" presStyleCnt="0"/>
      <dgm:spPr/>
    </dgm:pt>
    <dgm:pt modelId="{C2818425-3DCF-4ED3-8AF0-0E8DCAC93A47}" type="pres">
      <dgm:prSet presAssocID="{82EF32F2-9185-436F-A427-720B95D85D8E}" presName="Name10" presStyleLbl="parChTrans1D2" presStyleIdx="2" presStyleCnt="7"/>
      <dgm:spPr/>
      <dgm:t>
        <a:bodyPr/>
        <a:lstStyle/>
        <a:p>
          <a:endParaRPr lang="ru-RU"/>
        </a:p>
      </dgm:t>
    </dgm:pt>
    <dgm:pt modelId="{F518BD23-8616-425C-B144-A57D970E0533}" type="pres">
      <dgm:prSet presAssocID="{DBB5B0A3-F7E5-44B9-80B5-927CBF453DE2}" presName="hierRoot2" presStyleCnt="0"/>
      <dgm:spPr/>
    </dgm:pt>
    <dgm:pt modelId="{AE76A1DF-46F4-429C-9E5B-CDCBD42CB5D8}" type="pres">
      <dgm:prSet presAssocID="{DBB5B0A3-F7E5-44B9-80B5-927CBF453DE2}" presName="composite2" presStyleCnt="0"/>
      <dgm:spPr/>
    </dgm:pt>
    <dgm:pt modelId="{1893B46D-E564-448A-950C-D72CB68B30A5}" type="pres">
      <dgm:prSet presAssocID="{DBB5B0A3-F7E5-44B9-80B5-927CBF453DE2}" presName="background2" presStyleLbl="node2" presStyleIdx="2" presStyleCnt="7"/>
      <dgm:spPr/>
    </dgm:pt>
    <dgm:pt modelId="{F3E972CB-E47A-44B3-AC49-9043122A904F}" type="pres">
      <dgm:prSet presAssocID="{DBB5B0A3-F7E5-44B9-80B5-927CBF453DE2}" presName="text2" presStyleLbl="fgAcc2" presStyleIdx="2" presStyleCnt="7">
        <dgm:presLayoutVars>
          <dgm:chPref val="3"/>
        </dgm:presLayoutVars>
      </dgm:prSet>
      <dgm:spPr/>
      <dgm:t>
        <a:bodyPr/>
        <a:lstStyle/>
        <a:p>
          <a:endParaRPr lang="ru-RU"/>
        </a:p>
      </dgm:t>
    </dgm:pt>
    <dgm:pt modelId="{4C90A2FA-ED53-4CD1-A555-7455A8F03438}" type="pres">
      <dgm:prSet presAssocID="{DBB5B0A3-F7E5-44B9-80B5-927CBF453DE2}" presName="hierChild3" presStyleCnt="0"/>
      <dgm:spPr/>
    </dgm:pt>
    <dgm:pt modelId="{BFB6CFA8-1609-4B8A-A621-1028CF019DD3}" type="pres">
      <dgm:prSet presAssocID="{E5BBD50F-9583-45F3-945F-B929A785791B}" presName="Name10" presStyleLbl="parChTrans1D2" presStyleIdx="3" presStyleCnt="7"/>
      <dgm:spPr/>
      <dgm:t>
        <a:bodyPr/>
        <a:lstStyle/>
        <a:p>
          <a:endParaRPr lang="ru-RU"/>
        </a:p>
      </dgm:t>
    </dgm:pt>
    <dgm:pt modelId="{B201714D-0D48-4730-82E9-8D1760B98AB6}" type="pres">
      <dgm:prSet presAssocID="{BB17873B-490A-423C-B68B-A5D77FC1594D}" presName="hierRoot2" presStyleCnt="0"/>
      <dgm:spPr/>
    </dgm:pt>
    <dgm:pt modelId="{D44A50E5-3E17-4061-BDD9-1295B89EEA8D}" type="pres">
      <dgm:prSet presAssocID="{BB17873B-490A-423C-B68B-A5D77FC1594D}" presName="composite2" presStyleCnt="0"/>
      <dgm:spPr/>
    </dgm:pt>
    <dgm:pt modelId="{E0324A2C-1DDA-431A-A264-975E76A9C957}" type="pres">
      <dgm:prSet presAssocID="{BB17873B-490A-423C-B68B-A5D77FC1594D}" presName="background2" presStyleLbl="node2" presStyleIdx="3" presStyleCnt="7"/>
      <dgm:spPr/>
    </dgm:pt>
    <dgm:pt modelId="{7887DB3C-4AE7-4D3A-B1C4-44966B90A21F}" type="pres">
      <dgm:prSet presAssocID="{BB17873B-490A-423C-B68B-A5D77FC1594D}" presName="text2" presStyleLbl="fgAcc2" presStyleIdx="3" presStyleCnt="7" custScaleX="107544" custScaleY="150954">
        <dgm:presLayoutVars>
          <dgm:chPref val="3"/>
        </dgm:presLayoutVars>
      </dgm:prSet>
      <dgm:spPr/>
      <dgm:t>
        <a:bodyPr/>
        <a:lstStyle/>
        <a:p>
          <a:endParaRPr lang="ru-RU"/>
        </a:p>
      </dgm:t>
    </dgm:pt>
    <dgm:pt modelId="{27BFBC54-F8D5-4FBF-A5E7-67D51AE81B55}" type="pres">
      <dgm:prSet presAssocID="{BB17873B-490A-423C-B68B-A5D77FC1594D}" presName="hierChild3" presStyleCnt="0"/>
      <dgm:spPr/>
    </dgm:pt>
    <dgm:pt modelId="{70D76812-E868-4184-B1D0-2CDC56978955}" type="pres">
      <dgm:prSet presAssocID="{543F4B3B-3FEC-4FF6-A93E-F8246729AB1A}" presName="Name10" presStyleLbl="parChTrans1D2" presStyleIdx="4" presStyleCnt="7"/>
      <dgm:spPr/>
      <dgm:t>
        <a:bodyPr/>
        <a:lstStyle/>
        <a:p>
          <a:endParaRPr lang="ru-RU"/>
        </a:p>
      </dgm:t>
    </dgm:pt>
    <dgm:pt modelId="{0F1BB2B0-F339-4908-B9A2-5F808ADBAC46}" type="pres">
      <dgm:prSet presAssocID="{B131D08C-1E66-4A1C-92EB-70940FF2463E}" presName="hierRoot2" presStyleCnt="0"/>
      <dgm:spPr/>
    </dgm:pt>
    <dgm:pt modelId="{FAB30E0A-4AB7-4471-A833-FAD81E1F8947}" type="pres">
      <dgm:prSet presAssocID="{B131D08C-1E66-4A1C-92EB-70940FF2463E}" presName="composite2" presStyleCnt="0"/>
      <dgm:spPr/>
    </dgm:pt>
    <dgm:pt modelId="{857D9D96-1B89-41CD-94C3-7DE5E6187973}" type="pres">
      <dgm:prSet presAssocID="{B131D08C-1E66-4A1C-92EB-70940FF2463E}" presName="background2" presStyleLbl="node2" presStyleIdx="4" presStyleCnt="7"/>
      <dgm:spPr/>
    </dgm:pt>
    <dgm:pt modelId="{92A3A746-26B5-4FE4-998B-8F8D747E5D05}" type="pres">
      <dgm:prSet presAssocID="{B131D08C-1E66-4A1C-92EB-70940FF2463E}" presName="text2" presStyleLbl="fgAcc2" presStyleIdx="4" presStyleCnt="7">
        <dgm:presLayoutVars>
          <dgm:chPref val="3"/>
        </dgm:presLayoutVars>
      </dgm:prSet>
      <dgm:spPr/>
      <dgm:t>
        <a:bodyPr/>
        <a:lstStyle/>
        <a:p>
          <a:endParaRPr lang="ru-RU"/>
        </a:p>
      </dgm:t>
    </dgm:pt>
    <dgm:pt modelId="{47FF3252-535A-4071-AC82-87A646038C54}" type="pres">
      <dgm:prSet presAssocID="{B131D08C-1E66-4A1C-92EB-70940FF2463E}" presName="hierChild3" presStyleCnt="0"/>
      <dgm:spPr/>
    </dgm:pt>
    <dgm:pt modelId="{5013460B-3A62-4B7F-8A42-6DB244FA3B45}" type="pres">
      <dgm:prSet presAssocID="{EE47C980-E1CB-4E2F-AA31-BD9E4C5D24B8}" presName="Name10" presStyleLbl="parChTrans1D2" presStyleIdx="5" presStyleCnt="7"/>
      <dgm:spPr/>
      <dgm:t>
        <a:bodyPr/>
        <a:lstStyle/>
        <a:p>
          <a:endParaRPr lang="ru-RU"/>
        </a:p>
      </dgm:t>
    </dgm:pt>
    <dgm:pt modelId="{C99946D3-52FB-411D-8E2A-EB91AE5AC1C7}" type="pres">
      <dgm:prSet presAssocID="{13ADA57B-4EE6-4F62-B56A-FB3F29ABADCE}" presName="hierRoot2" presStyleCnt="0"/>
      <dgm:spPr/>
    </dgm:pt>
    <dgm:pt modelId="{34BBC975-D38B-401B-9487-368A88B1D484}" type="pres">
      <dgm:prSet presAssocID="{13ADA57B-4EE6-4F62-B56A-FB3F29ABADCE}" presName="composite2" presStyleCnt="0"/>
      <dgm:spPr/>
    </dgm:pt>
    <dgm:pt modelId="{F6511FA7-84F4-4C7B-91B4-14864542F235}" type="pres">
      <dgm:prSet presAssocID="{13ADA57B-4EE6-4F62-B56A-FB3F29ABADCE}" presName="background2" presStyleLbl="node2" presStyleIdx="5" presStyleCnt="7"/>
      <dgm:spPr/>
    </dgm:pt>
    <dgm:pt modelId="{4EDE9892-542D-40AA-8BE7-0F65BC7E8470}" type="pres">
      <dgm:prSet presAssocID="{13ADA57B-4EE6-4F62-B56A-FB3F29ABADCE}" presName="text2" presStyleLbl="fgAcc2" presStyleIdx="5" presStyleCnt="7" custScaleX="105232" custScaleY="217612">
        <dgm:presLayoutVars>
          <dgm:chPref val="3"/>
        </dgm:presLayoutVars>
      </dgm:prSet>
      <dgm:spPr/>
      <dgm:t>
        <a:bodyPr/>
        <a:lstStyle/>
        <a:p>
          <a:endParaRPr lang="ru-RU"/>
        </a:p>
      </dgm:t>
    </dgm:pt>
    <dgm:pt modelId="{CE01B457-5802-43D8-9FAF-3698399FE499}" type="pres">
      <dgm:prSet presAssocID="{13ADA57B-4EE6-4F62-B56A-FB3F29ABADCE}" presName="hierChild3" presStyleCnt="0"/>
      <dgm:spPr/>
    </dgm:pt>
    <dgm:pt modelId="{0B9EDFC0-E1FD-49C4-BF21-2E75D3FCBD5C}" type="pres">
      <dgm:prSet presAssocID="{724D6D7C-C89F-4D8C-B923-C04382865F67}" presName="Name10" presStyleLbl="parChTrans1D2" presStyleIdx="6" presStyleCnt="7"/>
      <dgm:spPr/>
      <dgm:t>
        <a:bodyPr/>
        <a:lstStyle/>
        <a:p>
          <a:endParaRPr lang="ru-RU"/>
        </a:p>
      </dgm:t>
    </dgm:pt>
    <dgm:pt modelId="{E75F8E0A-DA38-411D-BE6D-26422E44B568}" type="pres">
      <dgm:prSet presAssocID="{D30CB563-B861-4E5C-BDFA-A0F58510A522}" presName="hierRoot2" presStyleCnt="0"/>
      <dgm:spPr/>
    </dgm:pt>
    <dgm:pt modelId="{4429D6D1-E568-43CE-84F5-E0632FFB0C73}" type="pres">
      <dgm:prSet presAssocID="{D30CB563-B861-4E5C-BDFA-A0F58510A522}" presName="composite2" presStyleCnt="0"/>
      <dgm:spPr/>
    </dgm:pt>
    <dgm:pt modelId="{CFE8E0FE-34F9-44CF-868B-70B102B3C378}" type="pres">
      <dgm:prSet presAssocID="{D30CB563-B861-4E5C-BDFA-A0F58510A522}" presName="background2" presStyleLbl="node2" presStyleIdx="6" presStyleCnt="7"/>
      <dgm:spPr/>
    </dgm:pt>
    <dgm:pt modelId="{9C4D1FA4-0D5A-4252-A428-AA9227294E39}" type="pres">
      <dgm:prSet presAssocID="{D30CB563-B861-4E5C-BDFA-A0F58510A522}" presName="text2" presStyleLbl="fgAcc2" presStyleIdx="6" presStyleCnt="7" custScaleY="172790">
        <dgm:presLayoutVars>
          <dgm:chPref val="3"/>
        </dgm:presLayoutVars>
      </dgm:prSet>
      <dgm:spPr/>
      <dgm:t>
        <a:bodyPr/>
        <a:lstStyle/>
        <a:p>
          <a:endParaRPr lang="ru-RU"/>
        </a:p>
      </dgm:t>
    </dgm:pt>
    <dgm:pt modelId="{929AAD5D-9DB9-4963-8DF7-549D0C37F3B5}" type="pres">
      <dgm:prSet presAssocID="{D30CB563-B861-4E5C-BDFA-A0F58510A522}" presName="hierChild3" presStyleCnt="0"/>
      <dgm:spPr/>
    </dgm:pt>
  </dgm:ptLst>
  <dgm:cxnLst>
    <dgm:cxn modelId="{95434867-E367-4EF2-B996-38D100388E07}" type="presOf" srcId="{D087FC2B-A1AD-4644-AA5D-5A0940141FF9}" destId="{229E91D0-5856-4917-AE0E-85A44CFB146C}" srcOrd="0" destOrd="0" presId="urn:microsoft.com/office/officeart/2005/8/layout/hierarchy1"/>
    <dgm:cxn modelId="{1C37A0E2-47FC-4525-B413-5C32EB4D8242}" srcId="{8C0FDDE8-0B3A-4A6E-85D5-458B71A418C9}" destId="{76EB3B72-E74D-47D8-B355-A35333EE0971}" srcOrd="0" destOrd="0" parTransId="{D087FC2B-A1AD-4644-AA5D-5A0940141FF9}" sibTransId="{3CD75F94-AE96-4C77-8556-7008FD1FB137}"/>
    <dgm:cxn modelId="{87CD386F-A3CE-4844-8096-63547F8D3E04}" type="presOf" srcId="{13ADA57B-4EE6-4F62-B56A-FB3F29ABADCE}" destId="{4EDE9892-542D-40AA-8BE7-0F65BC7E8470}" srcOrd="0" destOrd="0" presId="urn:microsoft.com/office/officeart/2005/8/layout/hierarchy1"/>
    <dgm:cxn modelId="{B7861DA9-3036-43C4-A276-13967ED479B6}" srcId="{8C0FDDE8-0B3A-4A6E-85D5-458B71A418C9}" destId="{DBB5B0A3-F7E5-44B9-80B5-927CBF453DE2}" srcOrd="2" destOrd="0" parTransId="{82EF32F2-9185-436F-A427-720B95D85D8E}" sibTransId="{18A52937-6EDE-4856-9AF0-909285076589}"/>
    <dgm:cxn modelId="{49948517-3FF6-4362-BCA2-3F22D46C7AA8}" srcId="{8C0FDDE8-0B3A-4A6E-85D5-458B71A418C9}" destId="{B131D08C-1E66-4A1C-92EB-70940FF2463E}" srcOrd="4" destOrd="0" parTransId="{543F4B3B-3FEC-4FF6-A93E-F8246729AB1A}" sibTransId="{E5FDB391-584F-4B15-8E43-3EF0E2F5C151}"/>
    <dgm:cxn modelId="{76C4DA03-3DE5-4134-A8A7-FDCA935AE93F}" srcId="{BEBF254E-A63D-4B1E-B0ED-2237E8A0B27A}" destId="{8C0FDDE8-0B3A-4A6E-85D5-458B71A418C9}" srcOrd="0" destOrd="0" parTransId="{D2D74B48-8FCC-4F65-9205-F2D98FE2A9D4}" sibTransId="{6AE4F1D6-D15C-4FF8-816F-96254472FE35}"/>
    <dgm:cxn modelId="{E83A9C3E-C49E-433B-8985-4708411F8547}" type="presOf" srcId="{EE47C980-E1CB-4E2F-AA31-BD9E4C5D24B8}" destId="{5013460B-3A62-4B7F-8A42-6DB244FA3B45}" srcOrd="0" destOrd="0" presId="urn:microsoft.com/office/officeart/2005/8/layout/hierarchy1"/>
    <dgm:cxn modelId="{1359599A-B2CB-49A8-8E9B-557A960614CC}" type="presOf" srcId="{BB17873B-490A-423C-B68B-A5D77FC1594D}" destId="{7887DB3C-4AE7-4D3A-B1C4-44966B90A21F}" srcOrd="0" destOrd="0" presId="urn:microsoft.com/office/officeart/2005/8/layout/hierarchy1"/>
    <dgm:cxn modelId="{38399F27-2F2D-4CB5-AFA7-CB5AA45DC056}" type="presOf" srcId="{16C98656-7387-44F1-A447-8EB5F5D31D3B}" destId="{AC4093DB-B9F7-4D76-9699-A0ED8A48E748}" srcOrd="0" destOrd="0" presId="urn:microsoft.com/office/officeart/2005/8/layout/hierarchy1"/>
    <dgm:cxn modelId="{FBC1D05F-0C4D-4C06-A301-35CF6F0FB81D}" type="presOf" srcId="{DBB5B0A3-F7E5-44B9-80B5-927CBF453DE2}" destId="{F3E972CB-E47A-44B3-AC49-9043122A904F}" srcOrd="0" destOrd="0" presId="urn:microsoft.com/office/officeart/2005/8/layout/hierarchy1"/>
    <dgm:cxn modelId="{7C3B0CEB-0B85-4C50-91D7-58B103143363}" srcId="{8C0FDDE8-0B3A-4A6E-85D5-458B71A418C9}" destId="{5CC6867D-579E-4C34-B787-881A21AD1174}" srcOrd="1" destOrd="0" parTransId="{16C98656-7387-44F1-A447-8EB5F5D31D3B}" sibTransId="{7E066023-7172-42A8-8DDC-67927B824DEB}"/>
    <dgm:cxn modelId="{BEA0BB1E-0517-4037-B0E2-A71AE8A5BA2F}" type="presOf" srcId="{5CC6867D-579E-4C34-B787-881A21AD1174}" destId="{EE2F653D-D9F3-45F6-8151-E6F13F5D2380}" srcOrd="0" destOrd="0" presId="urn:microsoft.com/office/officeart/2005/8/layout/hierarchy1"/>
    <dgm:cxn modelId="{DE0E5B5D-C225-48ED-9FB6-F7D7B18EC53E}" type="presOf" srcId="{82EF32F2-9185-436F-A427-720B95D85D8E}" destId="{C2818425-3DCF-4ED3-8AF0-0E8DCAC93A47}" srcOrd="0" destOrd="0" presId="urn:microsoft.com/office/officeart/2005/8/layout/hierarchy1"/>
    <dgm:cxn modelId="{8272607A-3364-43CE-A397-1214F2DFC16D}" type="presOf" srcId="{E5BBD50F-9583-45F3-945F-B929A785791B}" destId="{BFB6CFA8-1609-4B8A-A621-1028CF019DD3}" srcOrd="0" destOrd="0" presId="urn:microsoft.com/office/officeart/2005/8/layout/hierarchy1"/>
    <dgm:cxn modelId="{95343238-1544-4E50-8E83-2E1CB92DD9CF}" type="presOf" srcId="{8C0FDDE8-0B3A-4A6E-85D5-458B71A418C9}" destId="{7436C6DE-B4D8-4D43-A039-6769C9E12CD0}" srcOrd="0" destOrd="0" presId="urn:microsoft.com/office/officeart/2005/8/layout/hierarchy1"/>
    <dgm:cxn modelId="{DB110885-6980-4303-8BF3-85080405F548}" srcId="{8C0FDDE8-0B3A-4A6E-85D5-458B71A418C9}" destId="{D30CB563-B861-4E5C-BDFA-A0F58510A522}" srcOrd="6" destOrd="0" parTransId="{724D6D7C-C89F-4D8C-B923-C04382865F67}" sibTransId="{F696BE54-5E12-4C3D-958C-DE12C78B8F20}"/>
    <dgm:cxn modelId="{586F49CF-F5A5-4708-A7B0-3099C9D2A508}" type="presOf" srcId="{543F4B3B-3FEC-4FF6-A93E-F8246729AB1A}" destId="{70D76812-E868-4184-B1D0-2CDC56978955}" srcOrd="0" destOrd="0" presId="urn:microsoft.com/office/officeart/2005/8/layout/hierarchy1"/>
    <dgm:cxn modelId="{A5286053-42E3-483F-B071-ACCFE13A18B4}" type="presOf" srcId="{76EB3B72-E74D-47D8-B355-A35333EE0971}" destId="{56A43793-E73C-4A88-AF42-ADECF2C056E5}" srcOrd="0" destOrd="0" presId="urn:microsoft.com/office/officeart/2005/8/layout/hierarchy1"/>
    <dgm:cxn modelId="{3E571C72-1283-4F37-9FBD-63ABFCD2677D}" srcId="{8C0FDDE8-0B3A-4A6E-85D5-458B71A418C9}" destId="{13ADA57B-4EE6-4F62-B56A-FB3F29ABADCE}" srcOrd="5" destOrd="0" parTransId="{EE47C980-E1CB-4E2F-AA31-BD9E4C5D24B8}" sibTransId="{2F8F05E8-485D-4C37-968E-FAD47F3A4D80}"/>
    <dgm:cxn modelId="{091AA83E-7B36-41C6-85C1-3CC1A146490A}" type="presOf" srcId="{BEBF254E-A63D-4B1E-B0ED-2237E8A0B27A}" destId="{DC2DD3EE-1C5F-4BDA-BBD9-D9C00F1A28C5}" srcOrd="0" destOrd="0" presId="urn:microsoft.com/office/officeart/2005/8/layout/hierarchy1"/>
    <dgm:cxn modelId="{F729A03E-BE22-4D42-A8D9-5E060F79BF53}" srcId="{8C0FDDE8-0B3A-4A6E-85D5-458B71A418C9}" destId="{BB17873B-490A-423C-B68B-A5D77FC1594D}" srcOrd="3" destOrd="0" parTransId="{E5BBD50F-9583-45F3-945F-B929A785791B}" sibTransId="{C57335DD-DA9F-45FC-875B-FA74B54F0135}"/>
    <dgm:cxn modelId="{38A2BF7E-A9F8-44BB-8488-6D633BAAE705}" type="presOf" srcId="{D30CB563-B861-4E5C-BDFA-A0F58510A522}" destId="{9C4D1FA4-0D5A-4252-A428-AA9227294E39}" srcOrd="0" destOrd="0" presId="urn:microsoft.com/office/officeart/2005/8/layout/hierarchy1"/>
    <dgm:cxn modelId="{CB476BD4-1446-46DB-98D3-CE1986E94295}" type="presOf" srcId="{724D6D7C-C89F-4D8C-B923-C04382865F67}" destId="{0B9EDFC0-E1FD-49C4-BF21-2E75D3FCBD5C}" srcOrd="0" destOrd="0" presId="urn:microsoft.com/office/officeart/2005/8/layout/hierarchy1"/>
    <dgm:cxn modelId="{25FADF4F-BC53-4EE2-BEDB-BE0DE003E58A}" type="presOf" srcId="{B131D08C-1E66-4A1C-92EB-70940FF2463E}" destId="{92A3A746-26B5-4FE4-998B-8F8D747E5D05}" srcOrd="0" destOrd="0" presId="urn:microsoft.com/office/officeart/2005/8/layout/hierarchy1"/>
    <dgm:cxn modelId="{1AAB2A2A-D4B4-4D91-A02F-C2CCA1130535}" type="presParOf" srcId="{DC2DD3EE-1C5F-4BDA-BBD9-D9C00F1A28C5}" destId="{8F4A8A3A-4BFB-4FDE-873F-3C4461902429}" srcOrd="0" destOrd="0" presId="urn:microsoft.com/office/officeart/2005/8/layout/hierarchy1"/>
    <dgm:cxn modelId="{9B2DEAC5-2855-49BE-B854-9F3ACF718F36}" type="presParOf" srcId="{8F4A8A3A-4BFB-4FDE-873F-3C4461902429}" destId="{E0C18A13-6FC5-4477-9D00-1941C1CB5CBB}" srcOrd="0" destOrd="0" presId="urn:microsoft.com/office/officeart/2005/8/layout/hierarchy1"/>
    <dgm:cxn modelId="{6407F038-8716-4C76-A21F-9D7A2DCB75ED}" type="presParOf" srcId="{E0C18A13-6FC5-4477-9D00-1941C1CB5CBB}" destId="{7C13B2D1-BF96-4E57-A77A-CFEA3C7CDEBA}" srcOrd="0" destOrd="0" presId="urn:microsoft.com/office/officeart/2005/8/layout/hierarchy1"/>
    <dgm:cxn modelId="{28C7A463-56C6-4E5D-9144-8063A272689F}" type="presParOf" srcId="{E0C18A13-6FC5-4477-9D00-1941C1CB5CBB}" destId="{7436C6DE-B4D8-4D43-A039-6769C9E12CD0}" srcOrd="1" destOrd="0" presId="urn:microsoft.com/office/officeart/2005/8/layout/hierarchy1"/>
    <dgm:cxn modelId="{97B7D030-ED03-458D-9530-612B722610AB}" type="presParOf" srcId="{8F4A8A3A-4BFB-4FDE-873F-3C4461902429}" destId="{E435893F-7EC0-4755-B701-13BC45392F7C}" srcOrd="1" destOrd="0" presId="urn:microsoft.com/office/officeart/2005/8/layout/hierarchy1"/>
    <dgm:cxn modelId="{3B7921CE-9E67-4579-A1D2-3BE787715539}" type="presParOf" srcId="{E435893F-7EC0-4755-B701-13BC45392F7C}" destId="{229E91D0-5856-4917-AE0E-85A44CFB146C}" srcOrd="0" destOrd="0" presId="urn:microsoft.com/office/officeart/2005/8/layout/hierarchy1"/>
    <dgm:cxn modelId="{EAC0D49B-2376-425D-995D-82C72D819012}" type="presParOf" srcId="{E435893F-7EC0-4755-B701-13BC45392F7C}" destId="{4550C79E-509C-49C3-9DCB-E530BA06DD07}" srcOrd="1" destOrd="0" presId="urn:microsoft.com/office/officeart/2005/8/layout/hierarchy1"/>
    <dgm:cxn modelId="{9B419A43-FFEB-4FE9-933F-74C5D2EB45D9}" type="presParOf" srcId="{4550C79E-509C-49C3-9DCB-E530BA06DD07}" destId="{79BBF878-164C-44A4-A018-60B07A17F7F1}" srcOrd="0" destOrd="0" presId="urn:microsoft.com/office/officeart/2005/8/layout/hierarchy1"/>
    <dgm:cxn modelId="{DD465AF5-4914-496C-911F-B033AA36388D}" type="presParOf" srcId="{79BBF878-164C-44A4-A018-60B07A17F7F1}" destId="{1BA89693-2206-4C6C-B130-0E0A53B882FF}" srcOrd="0" destOrd="0" presId="urn:microsoft.com/office/officeart/2005/8/layout/hierarchy1"/>
    <dgm:cxn modelId="{F7EC3C0F-CA4D-4F0D-8E27-C4D7D7556746}" type="presParOf" srcId="{79BBF878-164C-44A4-A018-60B07A17F7F1}" destId="{56A43793-E73C-4A88-AF42-ADECF2C056E5}" srcOrd="1" destOrd="0" presId="urn:microsoft.com/office/officeart/2005/8/layout/hierarchy1"/>
    <dgm:cxn modelId="{27269CE6-E66A-43AB-98C4-1E0645234F9F}" type="presParOf" srcId="{4550C79E-509C-49C3-9DCB-E530BA06DD07}" destId="{2EC063C0-97DD-4BCA-87B6-CA2FE5D61241}" srcOrd="1" destOrd="0" presId="urn:microsoft.com/office/officeart/2005/8/layout/hierarchy1"/>
    <dgm:cxn modelId="{D3BE0025-0BB2-4C72-9862-FFF6DA3C3FB2}" type="presParOf" srcId="{E435893F-7EC0-4755-B701-13BC45392F7C}" destId="{AC4093DB-B9F7-4D76-9699-A0ED8A48E748}" srcOrd="2" destOrd="0" presId="urn:microsoft.com/office/officeart/2005/8/layout/hierarchy1"/>
    <dgm:cxn modelId="{2155916D-949C-497C-92D9-6EE5A12DA3CC}" type="presParOf" srcId="{E435893F-7EC0-4755-B701-13BC45392F7C}" destId="{C3CEFB03-1D84-4285-8A72-94C1D43BB915}" srcOrd="3" destOrd="0" presId="urn:microsoft.com/office/officeart/2005/8/layout/hierarchy1"/>
    <dgm:cxn modelId="{76633199-583D-4411-8960-E2958E1D9994}" type="presParOf" srcId="{C3CEFB03-1D84-4285-8A72-94C1D43BB915}" destId="{4A2695F5-CFFA-475E-9BD3-118BD02858D9}" srcOrd="0" destOrd="0" presId="urn:microsoft.com/office/officeart/2005/8/layout/hierarchy1"/>
    <dgm:cxn modelId="{7EF9677A-51D9-4F62-BAB6-27CC70D5DFA0}" type="presParOf" srcId="{4A2695F5-CFFA-475E-9BD3-118BD02858D9}" destId="{96F52BBE-0418-44A1-A70F-F35B836B6DF4}" srcOrd="0" destOrd="0" presId="urn:microsoft.com/office/officeart/2005/8/layout/hierarchy1"/>
    <dgm:cxn modelId="{11E05054-7481-4036-ADCC-9ECA5666F483}" type="presParOf" srcId="{4A2695F5-CFFA-475E-9BD3-118BD02858D9}" destId="{EE2F653D-D9F3-45F6-8151-E6F13F5D2380}" srcOrd="1" destOrd="0" presId="urn:microsoft.com/office/officeart/2005/8/layout/hierarchy1"/>
    <dgm:cxn modelId="{2B43902E-8E38-4F51-8F55-12EE4122E312}" type="presParOf" srcId="{C3CEFB03-1D84-4285-8A72-94C1D43BB915}" destId="{339E5DC4-BF27-4D97-9201-D23DF7EC06D1}" srcOrd="1" destOrd="0" presId="urn:microsoft.com/office/officeart/2005/8/layout/hierarchy1"/>
    <dgm:cxn modelId="{5C75C033-E782-4EDC-9876-34D4C58FA199}" type="presParOf" srcId="{E435893F-7EC0-4755-B701-13BC45392F7C}" destId="{C2818425-3DCF-4ED3-8AF0-0E8DCAC93A47}" srcOrd="4" destOrd="0" presId="urn:microsoft.com/office/officeart/2005/8/layout/hierarchy1"/>
    <dgm:cxn modelId="{F6304BDD-29B6-4CEE-A022-99E3593A599F}" type="presParOf" srcId="{E435893F-7EC0-4755-B701-13BC45392F7C}" destId="{F518BD23-8616-425C-B144-A57D970E0533}" srcOrd="5" destOrd="0" presId="urn:microsoft.com/office/officeart/2005/8/layout/hierarchy1"/>
    <dgm:cxn modelId="{53840E8A-5D77-44E9-B6BC-25CDBCB12C84}" type="presParOf" srcId="{F518BD23-8616-425C-B144-A57D970E0533}" destId="{AE76A1DF-46F4-429C-9E5B-CDCBD42CB5D8}" srcOrd="0" destOrd="0" presId="urn:microsoft.com/office/officeart/2005/8/layout/hierarchy1"/>
    <dgm:cxn modelId="{ADFDC021-D0D0-41CD-A9D8-03ED2AE327E3}" type="presParOf" srcId="{AE76A1DF-46F4-429C-9E5B-CDCBD42CB5D8}" destId="{1893B46D-E564-448A-950C-D72CB68B30A5}" srcOrd="0" destOrd="0" presId="urn:microsoft.com/office/officeart/2005/8/layout/hierarchy1"/>
    <dgm:cxn modelId="{3A6869A4-8AEC-40F3-90A4-A97D5315DCEC}" type="presParOf" srcId="{AE76A1DF-46F4-429C-9E5B-CDCBD42CB5D8}" destId="{F3E972CB-E47A-44B3-AC49-9043122A904F}" srcOrd="1" destOrd="0" presId="urn:microsoft.com/office/officeart/2005/8/layout/hierarchy1"/>
    <dgm:cxn modelId="{5474AE62-C6E8-4273-8B5F-3B5986483D06}" type="presParOf" srcId="{F518BD23-8616-425C-B144-A57D970E0533}" destId="{4C90A2FA-ED53-4CD1-A555-7455A8F03438}" srcOrd="1" destOrd="0" presId="urn:microsoft.com/office/officeart/2005/8/layout/hierarchy1"/>
    <dgm:cxn modelId="{8F180D07-20CE-4110-861B-87E351FA9B70}" type="presParOf" srcId="{E435893F-7EC0-4755-B701-13BC45392F7C}" destId="{BFB6CFA8-1609-4B8A-A621-1028CF019DD3}" srcOrd="6" destOrd="0" presId="urn:microsoft.com/office/officeart/2005/8/layout/hierarchy1"/>
    <dgm:cxn modelId="{186E06DC-9591-4A97-ADBB-A05207ED75B0}" type="presParOf" srcId="{E435893F-7EC0-4755-B701-13BC45392F7C}" destId="{B201714D-0D48-4730-82E9-8D1760B98AB6}" srcOrd="7" destOrd="0" presId="urn:microsoft.com/office/officeart/2005/8/layout/hierarchy1"/>
    <dgm:cxn modelId="{862AFFDD-F804-484F-AB24-D56361B20EE7}" type="presParOf" srcId="{B201714D-0D48-4730-82E9-8D1760B98AB6}" destId="{D44A50E5-3E17-4061-BDD9-1295B89EEA8D}" srcOrd="0" destOrd="0" presId="urn:microsoft.com/office/officeart/2005/8/layout/hierarchy1"/>
    <dgm:cxn modelId="{2F0211AC-6903-49D1-BD59-32BD7988D39F}" type="presParOf" srcId="{D44A50E5-3E17-4061-BDD9-1295B89EEA8D}" destId="{E0324A2C-1DDA-431A-A264-975E76A9C957}" srcOrd="0" destOrd="0" presId="urn:microsoft.com/office/officeart/2005/8/layout/hierarchy1"/>
    <dgm:cxn modelId="{A7A53845-B075-419D-B7CA-C95E1251C4B5}" type="presParOf" srcId="{D44A50E5-3E17-4061-BDD9-1295B89EEA8D}" destId="{7887DB3C-4AE7-4D3A-B1C4-44966B90A21F}" srcOrd="1" destOrd="0" presId="urn:microsoft.com/office/officeart/2005/8/layout/hierarchy1"/>
    <dgm:cxn modelId="{6B20FF1B-AA5D-4567-8F75-FFF85F624B0B}" type="presParOf" srcId="{B201714D-0D48-4730-82E9-8D1760B98AB6}" destId="{27BFBC54-F8D5-4FBF-A5E7-67D51AE81B55}" srcOrd="1" destOrd="0" presId="urn:microsoft.com/office/officeart/2005/8/layout/hierarchy1"/>
    <dgm:cxn modelId="{13864F37-3282-430E-8D9B-2D9AEB2190FE}" type="presParOf" srcId="{E435893F-7EC0-4755-B701-13BC45392F7C}" destId="{70D76812-E868-4184-B1D0-2CDC56978955}" srcOrd="8" destOrd="0" presId="urn:microsoft.com/office/officeart/2005/8/layout/hierarchy1"/>
    <dgm:cxn modelId="{BCAB18D2-DDD2-4AF4-9083-709DE52899BE}" type="presParOf" srcId="{E435893F-7EC0-4755-B701-13BC45392F7C}" destId="{0F1BB2B0-F339-4908-B9A2-5F808ADBAC46}" srcOrd="9" destOrd="0" presId="urn:microsoft.com/office/officeart/2005/8/layout/hierarchy1"/>
    <dgm:cxn modelId="{00D27785-6B66-4CA8-88AF-E104BF0D5AA0}" type="presParOf" srcId="{0F1BB2B0-F339-4908-B9A2-5F808ADBAC46}" destId="{FAB30E0A-4AB7-4471-A833-FAD81E1F8947}" srcOrd="0" destOrd="0" presId="urn:microsoft.com/office/officeart/2005/8/layout/hierarchy1"/>
    <dgm:cxn modelId="{DCB2656E-61DA-440B-8AB4-26D98B32B293}" type="presParOf" srcId="{FAB30E0A-4AB7-4471-A833-FAD81E1F8947}" destId="{857D9D96-1B89-41CD-94C3-7DE5E6187973}" srcOrd="0" destOrd="0" presId="urn:microsoft.com/office/officeart/2005/8/layout/hierarchy1"/>
    <dgm:cxn modelId="{783105B5-D086-4A44-9CCE-E2BB14B391ED}" type="presParOf" srcId="{FAB30E0A-4AB7-4471-A833-FAD81E1F8947}" destId="{92A3A746-26B5-4FE4-998B-8F8D747E5D05}" srcOrd="1" destOrd="0" presId="urn:microsoft.com/office/officeart/2005/8/layout/hierarchy1"/>
    <dgm:cxn modelId="{F4EE13B7-636A-43DF-AB2A-79DD43153FD3}" type="presParOf" srcId="{0F1BB2B0-F339-4908-B9A2-5F808ADBAC46}" destId="{47FF3252-535A-4071-AC82-87A646038C54}" srcOrd="1" destOrd="0" presId="urn:microsoft.com/office/officeart/2005/8/layout/hierarchy1"/>
    <dgm:cxn modelId="{3CF0710E-8D0F-4F98-8783-2CBE1DC6141B}" type="presParOf" srcId="{E435893F-7EC0-4755-B701-13BC45392F7C}" destId="{5013460B-3A62-4B7F-8A42-6DB244FA3B45}" srcOrd="10" destOrd="0" presId="urn:microsoft.com/office/officeart/2005/8/layout/hierarchy1"/>
    <dgm:cxn modelId="{6216AE96-FFAB-4AC4-BC33-E3F5BC25565B}" type="presParOf" srcId="{E435893F-7EC0-4755-B701-13BC45392F7C}" destId="{C99946D3-52FB-411D-8E2A-EB91AE5AC1C7}" srcOrd="11" destOrd="0" presId="urn:microsoft.com/office/officeart/2005/8/layout/hierarchy1"/>
    <dgm:cxn modelId="{9A0AAD99-E938-4D35-943C-1D73A50A1A79}" type="presParOf" srcId="{C99946D3-52FB-411D-8E2A-EB91AE5AC1C7}" destId="{34BBC975-D38B-401B-9487-368A88B1D484}" srcOrd="0" destOrd="0" presId="urn:microsoft.com/office/officeart/2005/8/layout/hierarchy1"/>
    <dgm:cxn modelId="{D39AECAF-BC77-4897-BA13-3477F9260A81}" type="presParOf" srcId="{34BBC975-D38B-401B-9487-368A88B1D484}" destId="{F6511FA7-84F4-4C7B-91B4-14864542F235}" srcOrd="0" destOrd="0" presId="urn:microsoft.com/office/officeart/2005/8/layout/hierarchy1"/>
    <dgm:cxn modelId="{B8746D17-9F49-4BC1-A5D3-EE53BB2D84FC}" type="presParOf" srcId="{34BBC975-D38B-401B-9487-368A88B1D484}" destId="{4EDE9892-542D-40AA-8BE7-0F65BC7E8470}" srcOrd="1" destOrd="0" presId="urn:microsoft.com/office/officeart/2005/8/layout/hierarchy1"/>
    <dgm:cxn modelId="{C429E9CF-3716-4820-8D5E-AC6FD5E29954}" type="presParOf" srcId="{C99946D3-52FB-411D-8E2A-EB91AE5AC1C7}" destId="{CE01B457-5802-43D8-9FAF-3698399FE499}" srcOrd="1" destOrd="0" presId="urn:microsoft.com/office/officeart/2005/8/layout/hierarchy1"/>
    <dgm:cxn modelId="{B1D0B113-6E53-4B31-BF04-DA0102354ECA}" type="presParOf" srcId="{E435893F-7EC0-4755-B701-13BC45392F7C}" destId="{0B9EDFC0-E1FD-49C4-BF21-2E75D3FCBD5C}" srcOrd="12" destOrd="0" presId="urn:microsoft.com/office/officeart/2005/8/layout/hierarchy1"/>
    <dgm:cxn modelId="{129D2997-1748-4FD5-B8FB-2E3CE6D3AFB3}" type="presParOf" srcId="{E435893F-7EC0-4755-B701-13BC45392F7C}" destId="{E75F8E0A-DA38-411D-BE6D-26422E44B568}" srcOrd="13" destOrd="0" presId="urn:microsoft.com/office/officeart/2005/8/layout/hierarchy1"/>
    <dgm:cxn modelId="{E3DBF354-47BE-4226-A8BA-4A40D610BDE2}" type="presParOf" srcId="{E75F8E0A-DA38-411D-BE6D-26422E44B568}" destId="{4429D6D1-E568-43CE-84F5-E0632FFB0C73}" srcOrd="0" destOrd="0" presId="urn:microsoft.com/office/officeart/2005/8/layout/hierarchy1"/>
    <dgm:cxn modelId="{CE2EE431-E964-467E-B9CE-B828C862F267}" type="presParOf" srcId="{4429D6D1-E568-43CE-84F5-E0632FFB0C73}" destId="{CFE8E0FE-34F9-44CF-868B-70B102B3C378}" srcOrd="0" destOrd="0" presId="urn:microsoft.com/office/officeart/2005/8/layout/hierarchy1"/>
    <dgm:cxn modelId="{3E8BF498-BAEE-42EF-86BF-2198505BB050}" type="presParOf" srcId="{4429D6D1-E568-43CE-84F5-E0632FFB0C73}" destId="{9C4D1FA4-0D5A-4252-A428-AA9227294E39}" srcOrd="1" destOrd="0" presId="urn:microsoft.com/office/officeart/2005/8/layout/hierarchy1"/>
    <dgm:cxn modelId="{2C656C66-6CCB-462B-AC75-EBDD988A80DC}" type="presParOf" srcId="{E75F8E0A-DA38-411D-BE6D-26422E44B568}" destId="{929AAD5D-9DB9-4963-8DF7-549D0C37F3B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680ED-53EA-418F-8B69-9C42C154BF2F}">
      <dsp:nvSpPr>
        <dsp:cNvPr id="0" name=""/>
        <dsp:cNvSpPr/>
      </dsp:nvSpPr>
      <dsp:spPr>
        <a:xfrm>
          <a:off x="4186657" y="1342922"/>
          <a:ext cx="3290054" cy="542350"/>
        </a:xfrm>
        <a:custGeom>
          <a:avLst/>
          <a:gdLst/>
          <a:ahLst/>
          <a:cxnLst/>
          <a:rect l="0" t="0" r="0" b="0"/>
          <a:pathLst>
            <a:path>
              <a:moveTo>
                <a:pt x="0" y="0"/>
              </a:moveTo>
              <a:lnTo>
                <a:pt x="0" y="376229"/>
              </a:lnTo>
              <a:lnTo>
                <a:pt x="3290054" y="376229"/>
              </a:lnTo>
              <a:lnTo>
                <a:pt x="3290054" y="54235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9EDFC0-E1FD-49C4-BF21-2E75D3FCBD5C}">
      <dsp:nvSpPr>
        <dsp:cNvPr id="0" name=""/>
        <dsp:cNvSpPr/>
      </dsp:nvSpPr>
      <dsp:spPr>
        <a:xfrm>
          <a:off x="4186657" y="1342922"/>
          <a:ext cx="1095847" cy="521523"/>
        </a:xfrm>
        <a:custGeom>
          <a:avLst/>
          <a:gdLst/>
          <a:ahLst/>
          <a:cxnLst/>
          <a:rect l="0" t="0" r="0" b="0"/>
          <a:pathLst>
            <a:path>
              <a:moveTo>
                <a:pt x="0" y="0"/>
              </a:moveTo>
              <a:lnTo>
                <a:pt x="0" y="355403"/>
              </a:lnTo>
              <a:lnTo>
                <a:pt x="1095847" y="355403"/>
              </a:lnTo>
              <a:lnTo>
                <a:pt x="1095847" y="52152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B6CFA8-1609-4B8A-A621-1028CF019DD3}">
      <dsp:nvSpPr>
        <dsp:cNvPr id="0" name=""/>
        <dsp:cNvSpPr/>
      </dsp:nvSpPr>
      <dsp:spPr>
        <a:xfrm>
          <a:off x="3090809" y="1342922"/>
          <a:ext cx="1095847" cy="521523"/>
        </a:xfrm>
        <a:custGeom>
          <a:avLst/>
          <a:gdLst/>
          <a:ahLst/>
          <a:cxnLst/>
          <a:rect l="0" t="0" r="0" b="0"/>
          <a:pathLst>
            <a:path>
              <a:moveTo>
                <a:pt x="1095847" y="0"/>
              </a:moveTo>
              <a:lnTo>
                <a:pt x="1095847" y="355403"/>
              </a:lnTo>
              <a:lnTo>
                <a:pt x="0" y="355403"/>
              </a:lnTo>
              <a:lnTo>
                <a:pt x="0" y="52152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9E91D0-5856-4917-AE0E-85A44CFB146C}">
      <dsp:nvSpPr>
        <dsp:cNvPr id="0" name=""/>
        <dsp:cNvSpPr/>
      </dsp:nvSpPr>
      <dsp:spPr>
        <a:xfrm>
          <a:off x="899114" y="1342922"/>
          <a:ext cx="3287543" cy="521523"/>
        </a:xfrm>
        <a:custGeom>
          <a:avLst/>
          <a:gdLst/>
          <a:ahLst/>
          <a:cxnLst/>
          <a:rect l="0" t="0" r="0" b="0"/>
          <a:pathLst>
            <a:path>
              <a:moveTo>
                <a:pt x="3287543" y="0"/>
              </a:moveTo>
              <a:lnTo>
                <a:pt x="3287543" y="355403"/>
              </a:lnTo>
              <a:lnTo>
                <a:pt x="0" y="355403"/>
              </a:lnTo>
              <a:lnTo>
                <a:pt x="0" y="52152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13B2D1-BF96-4E57-A77A-CFEA3C7CDEBA}">
      <dsp:nvSpPr>
        <dsp:cNvPr id="0" name=""/>
        <dsp:cNvSpPr/>
      </dsp:nvSpPr>
      <dsp:spPr>
        <a:xfrm>
          <a:off x="2912450" y="736675"/>
          <a:ext cx="2548413" cy="60624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36C6DE-B4D8-4D43-A039-6769C9E12CD0}">
      <dsp:nvSpPr>
        <dsp:cNvPr id="0" name=""/>
        <dsp:cNvSpPr/>
      </dsp:nvSpPr>
      <dsp:spPr>
        <a:xfrm>
          <a:off x="3111695" y="925957"/>
          <a:ext cx="2548413" cy="606247"/>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latin typeface="Times New Roman" pitchFamily="18" charset="0"/>
              <a:cs typeface="Times New Roman" pitchFamily="18" charset="0"/>
            </a:rPr>
            <a:t>Теоретическая часть </a:t>
          </a:r>
          <a:endParaRPr lang="ru-RU" sz="2000" kern="1200" dirty="0">
            <a:latin typeface="Times New Roman" pitchFamily="18" charset="0"/>
            <a:cs typeface="Times New Roman" pitchFamily="18" charset="0"/>
          </a:endParaRPr>
        </a:p>
      </dsp:txBody>
      <dsp:txXfrm>
        <a:off x="3129451" y="943713"/>
        <a:ext cx="2512901" cy="570735"/>
      </dsp:txXfrm>
    </dsp:sp>
    <dsp:sp modelId="{1BA89693-2206-4C6C-B130-0E0A53B882FF}">
      <dsp:nvSpPr>
        <dsp:cNvPr id="0" name=""/>
        <dsp:cNvSpPr/>
      </dsp:nvSpPr>
      <dsp:spPr>
        <a:xfrm>
          <a:off x="2511" y="1864446"/>
          <a:ext cx="1793205" cy="113868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A43793-E73C-4A88-AF42-ADECF2C056E5}">
      <dsp:nvSpPr>
        <dsp:cNvPr id="0" name=""/>
        <dsp:cNvSpPr/>
      </dsp:nvSpPr>
      <dsp:spPr>
        <a:xfrm>
          <a:off x="201756" y="2053729"/>
          <a:ext cx="1793205" cy="1138685"/>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latin typeface="Times New Roman" pitchFamily="18" charset="0"/>
              <a:cs typeface="Times New Roman" pitchFamily="18" charset="0"/>
            </a:rPr>
            <a:t>Мысли о математике</a:t>
          </a:r>
          <a:endParaRPr lang="ru-RU" sz="2000" kern="1200" dirty="0">
            <a:latin typeface="Times New Roman" pitchFamily="18" charset="0"/>
            <a:cs typeface="Times New Roman" pitchFamily="18" charset="0"/>
          </a:endParaRPr>
        </a:p>
      </dsp:txBody>
      <dsp:txXfrm>
        <a:off x="235107" y="2087080"/>
        <a:ext cx="1726503" cy="1071983"/>
      </dsp:txXfrm>
    </dsp:sp>
    <dsp:sp modelId="{E0324A2C-1DDA-431A-A264-975E76A9C957}">
      <dsp:nvSpPr>
        <dsp:cNvPr id="0" name=""/>
        <dsp:cNvSpPr/>
      </dsp:nvSpPr>
      <dsp:spPr>
        <a:xfrm>
          <a:off x="2194207" y="1864446"/>
          <a:ext cx="1793205" cy="113868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87DB3C-4AE7-4D3A-B1C4-44966B90A21F}">
      <dsp:nvSpPr>
        <dsp:cNvPr id="0" name=""/>
        <dsp:cNvSpPr/>
      </dsp:nvSpPr>
      <dsp:spPr>
        <a:xfrm>
          <a:off x="2393452" y="2053729"/>
          <a:ext cx="1793205" cy="1138685"/>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latin typeface="Times New Roman" pitchFamily="18" charset="0"/>
              <a:cs typeface="Times New Roman" pitchFamily="18" charset="0"/>
            </a:rPr>
            <a:t>Курьёзное и серьёзное в числах</a:t>
          </a:r>
          <a:endParaRPr lang="ru-RU" sz="2000" kern="1200" dirty="0">
            <a:latin typeface="Times New Roman" pitchFamily="18" charset="0"/>
            <a:cs typeface="Times New Roman" pitchFamily="18" charset="0"/>
          </a:endParaRPr>
        </a:p>
      </dsp:txBody>
      <dsp:txXfrm>
        <a:off x="2426803" y="2087080"/>
        <a:ext cx="1726503" cy="1071983"/>
      </dsp:txXfrm>
    </dsp:sp>
    <dsp:sp modelId="{CFE8E0FE-34F9-44CF-868B-70B102B3C378}">
      <dsp:nvSpPr>
        <dsp:cNvPr id="0" name=""/>
        <dsp:cNvSpPr/>
      </dsp:nvSpPr>
      <dsp:spPr>
        <a:xfrm>
          <a:off x="4385902" y="1864446"/>
          <a:ext cx="1793205" cy="113868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4D1FA4-0D5A-4252-A428-AA9227294E39}">
      <dsp:nvSpPr>
        <dsp:cNvPr id="0" name=""/>
        <dsp:cNvSpPr/>
      </dsp:nvSpPr>
      <dsp:spPr>
        <a:xfrm>
          <a:off x="4585147" y="2053729"/>
          <a:ext cx="1793205" cy="1138685"/>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latin typeface="Times New Roman" pitchFamily="18" charset="0"/>
              <a:cs typeface="Times New Roman" pitchFamily="18" charset="0"/>
            </a:rPr>
            <a:t>Исторические сведения о дробях</a:t>
          </a:r>
          <a:endParaRPr lang="ru-RU" sz="2000" kern="1200" dirty="0">
            <a:latin typeface="Times New Roman" pitchFamily="18" charset="0"/>
            <a:cs typeface="Times New Roman" pitchFamily="18" charset="0"/>
          </a:endParaRPr>
        </a:p>
      </dsp:txBody>
      <dsp:txXfrm>
        <a:off x="4618498" y="2087080"/>
        <a:ext cx="1726503" cy="1071983"/>
      </dsp:txXfrm>
    </dsp:sp>
    <dsp:sp modelId="{849B4DB3-677A-404F-B29A-525067251404}">
      <dsp:nvSpPr>
        <dsp:cNvPr id="0" name=""/>
        <dsp:cNvSpPr/>
      </dsp:nvSpPr>
      <dsp:spPr>
        <a:xfrm>
          <a:off x="6580109" y="1885273"/>
          <a:ext cx="1793205" cy="113868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F6B98D-39E6-4C5E-8F5B-8D3CD46B0822}">
      <dsp:nvSpPr>
        <dsp:cNvPr id="0" name=""/>
        <dsp:cNvSpPr/>
      </dsp:nvSpPr>
      <dsp:spPr>
        <a:xfrm>
          <a:off x="6779354" y="2074555"/>
          <a:ext cx="1793205" cy="1138685"/>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latin typeface="Times New Roman" pitchFamily="18" charset="0"/>
              <a:cs typeface="Times New Roman" pitchFamily="18" charset="0"/>
            </a:rPr>
            <a:t>Задачи с дробями</a:t>
          </a:r>
          <a:endParaRPr lang="ru-RU" sz="2000" kern="1200" dirty="0">
            <a:latin typeface="Times New Roman" pitchFamily="18" charset="0"/>
            <a:cs typeface="Times New Roman" pitchFamily="18" charset="0"/>
          </a:endParaRPr>
        </a:p>
      </dsp:txBody>
      <dsp:txXfrm>
        <a:off x="6812705" y="2107906"/>
        <a:ext cx="1726503" cy="10719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EDFC0-E1FD-49C4-BF21-2E75D3FCBD5C}">
      <dsp:nvSpPr>
        <dsp:cNvPr id="0" name=""/>
        <dsp:cNvSpPr/>
      </dsp:nvSpPr>
      <dsp:spPr>
        <a:xfrm>
          <a:off x="4512840" y="1401243"/>
          <a:ext cx="3972529" cy="309698"/>
        </a:xfrm>
        <a:custGeom>
          <a:avLst/>
          <a:gdLst/>
          <a:ahLst/>
          <a:cxnLst/>
          <a:rect l="0" t="0" r="0" b="0"/>
          <a:pathLst>
            <a:path>
              <a:moveTo>
                <a:pt x="0" y="0"/>
              </a:moveTo>
              <a:lnTo>
                <a:pt x="0" y="211050"/>
              </a:lnTo>
              <a:lnTo>
                <a:pt x="3972529" y="211050"/>
              </a:lnTo>
              <a:lnTo>
                <a:pt x="3972529" y="3096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13460B-3A62-4B7F-8A42-6DB244FA3B45}">
      <dsp:nvSpPr>
        <dsp:cNvPr id="0" name=""/>
        <dsp:cNvSpPr/>
      </dsp:nvSpPr>
      <dsp:spPr>
        <a:xfrm>
          <a:off x="4512840" y="1401243"/>
          <a:ext cx="2643170" cy="309698"/>
        </a:xfrm>
        <a:custGeom>
          <a:avLst/>
          <a:gdLst/>
          <a:ahLst/>
          <a:cxnLst/>
          <a:rect l="0" t="0" r="0" b="0"/>
          <a:pathLst>
            <a:path>
              <a:moveTo>
                <a:pt x="0" y="0"/>
              </a:moveTo>
              <a:lnTo>
                <a:pt x="0" y="211050"/>
              </a:lnTo>
              <a:lnTo>
                <a:pt x="2643170" y="211050"/>
              </a:lnTo>
              <a:lnTo>
                <a:pt x="2643170" y="3096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D76812-E868-4184-B1D0-2CDC56978955}">
      <dsp:nvSpPr>
        <dsp:cNvPr id="0" name=""/>
        <dsp:cNvSpPr/>
      </dsp:nvSpPr>
      <dsp:spPr>
        <a:xfrm>
          <a:off x="4512840" y="1401243"/>
          <a:ext cx="1313811" cy="309698"/>
        </a:xfrm>
        <a:custGeom>
          <a:avLst/>
          <a:gdLst/>
          <a:ahLst/>
          <a:cxnLst/>
          <a:rect l="0" t="0" r="0" b="0"/>
          <a:pathLst>
            <a:path>
              <a:moveTo>
                <a:pt x="0" y="0"/>
              </a:moveTo>
              <a:lnTo>
                <a:pt x="0" y="211050"/>
              </a:lnTo>
              <a:lnTo>
                <a:pt x="1313811" y="211050"/>
              </a:lnTo>
              <a:lnTo>
                <a:pt x="1313811" y="3096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B6CFA8-1609-4B8A-A621-1028CF019DD3}">
      <dsp:nvSpPr>
        <dsp:cNvPr id="0" name=""/>
        <dsp:cNvSpPr/>
      </dsp:nvSpPr>
      <dsp:spPr>
        <a:xfrm>
          <a:off x="4439263" y="1401243"/>
          <a:ext cx="91440" cy="309698"/>
        </a:xfrm>
        <a:custGeom>
          <a:avLst/>
          <a:gdLst/>
          <a:ahLst/>
          <a:cxnLst/>
          <a:rect l="0" t="0" r="0" b="0"/>
          <a:pathLst>
            <a:path>
              <a:moveTo>
                <a:pt x="73576" y="0"/>
              </a:moveTo>
              <a:lnTo>
                <a:pt x="73576" y="211050"/>
              </a:lnTo>
              <a:lnTo>
                <a:pt x="45720" y="211050"/>
              </a:lnTo>
              <a:lnTo>
                <a:pt x="45720" y="3096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818425-3DCF-4ED3-8AF0-0E8DCAC93A47}">
      <dsp:nvSpPr>
        <dsp:cNvPr id="0" name=""/>
        <dsp:cNvSpPr/>
      </dsp:nvSpPr>
      <dsp:spPr>
        <a:xfrm>
          <a:off x="3143315" y="1401243"/>
          <a:ext cx="1369525" cy="309698"/>
        </a:xfrm>
        <a:custGeom>
          <a:avLst/>
          <a:gdLst/>
          <a:ahLst/>
          <a:cxnLst/>
          <a:rect l="0" t="0" r="0" b="0"/>
          <a:pathLst>
            <a:path>
              <a:moveTo>
                <a:pt x="1369525" y="0"/>
              </a:moveTo>
              <a:lnTo>
                <a:pt x="1369525" y="211050"/>
              </a:lnTo>
              <a:lnTo>
                <a:pt x="0" y="211050"/>
              </a:lnTo>
              <a:lnTo>
                <a:pt x="0" y="3096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4093DB-B9F7-4D76-9699-A0ED8A48E748}">
      <dsp:nvSpPr>
        <dsp:cNvPr id="0" name=""/>
        <dsp:cNvSpPr/>
      </dsp:nvSpPr>
      <dsp:spPr>
        <a:xfrm>
          <a:off x="1841813" y="1401243"/>
          <a:ext cx="2671027" cy="309698"/>
        </a:xfrm>
        <a:custGeom>
          <a:avLst/>
          <a:gdLst/>
          <a:ahLst/>
          <a:cxnLst/>
          <a:rect l="0" t="0" r="0" b="0"/>
          <a:pathLst>
            <a:path>
              <a:moveTo>
                <a:pt x="2671027" y="0"/>
              </a:moveTo>
              <a:lnTo>
                <a:pt x="2671027" y="211050"/>
              </a:lnTo>
              <a:lnTo>
                <a:pt x="0" y="211050"/>
              </a:lnTo>
              <a:lnTo>
                <a:pt x="0" y="3096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9E91D0-5856-4917-AE0E-85A44CFB146C}">
      <dsp:nvSpPr>
        <dsp:cNvPr id="0" name=""/>
        <dsp:cNvSpPr/>
      </dsp:nvSpPr>
      <dsp:spPr>
        <a:xfrm>
          <a:off x="540311" y="1401243"/>
          <a:ext cx="3972529" cy="309698"/>
        </a:xfrm>
        <a:custGeom>
          <a:avLst/>
          <a:gdLst/>
          <a:ahLst/>
          <a:cxnLst/>
          <a:rect l="0" t="0" r="0" b="0"/>
          <a:pathLst>
            <a:path>
              <a:moveTo>
                <a:pt x="3972529" y="0"/>
              </a:moveTo>
              <a:lnTo>
                <a:pt x="3972529" y="211050"/>
              </a:lnTo>
              <a:lnTo>
                <a:pt x="0" y="211050"/>
              </a:lnTo>
              <a:lnTo>
                <a:pt x="0" y="3096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13B2D1-BF96-4E57-A77A-CFEA3C7CDEBA}">
      <dsp:nvSpPr>
        <dsp:cNvPr id="0" name=""/>
        <dsp:cNvSpPr/>
      </dsp:nvSpPr>
      <dsp:spPr>
        <a:xfrm>
          <a:off x="2802209" y="634276"/>
          <a:ext cx="3421262" cy="76696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36C6DE-B4D8-4D43-A039-6769C9E12CD0}">
      <dsp:nvSpPr>
        <dsp:cNvPr id="0" name=""/>
        <dsp:cNvSpPr/>
      </dsp:nvSpPr>
      <dsp:spPr>
        <a:xfrm>
          <a:off x="2920527" y="746678"/>
          <a:ext cx="3421262" cy="76696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latin typeface="Times New Roman" pitchFamily="18" charset="0"/>
              <a:cs typeface="Times New Roman" pitchFamily="18" charset="0"/>
            </a:rPr>
            <a:t>Практическая часть </a:t>
          </a:r>
          <a:endParaRPr lang="ru-RU" sz="2000" kern="1200" dirty="0">
            <a:latin typeface="Times New Roman" pitchFamily="18" charset="0"/>
            <a:cs typeface="Times New Roman" pitchFamily="18" charset="0"/>
          </a:endParaRPr>
        </a:p>
      </dsp:txBody>
      <dsp:txXfrm>
        <a:off x="2942991" y="769142"/>
        <a:ext cx="3376334" cy="722039"/>
      </dsp:txXfrm>
    </dsp:sp>
    <dsp:sp modelId="{1BA89693-2206-4C6C-B130-0E0A53B882FF}">
      <dsp:nvSpPr>
        <dsp:cNvPr id="0" name=""/>
        <dsp:cNvSpPr/>
      </dsp:nvSpPr>
      <dsp:spPr>
        <a:xfrm>
          <a:off x="7878" y="1710942"/>
          <a:ext cx="1064865" cy="79429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A43793-E73C-4A88-AF42-ADECF2C056E5}">
      <dsp:nvSpPr>
        <dsp:cNvPr id="0" name=""/>
        <dsp:cNvSpPr/>
      </dsp:nvSpPr>
      <dsp:spPr>
        <a:xfrm>
          <a:off x="126197" y="1823344"/>
          <a:ext cx="1064865" cy="79429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itchFamily="18" charset="0"/>
              <a:cs typeface="Times New Roman" pitchFamily="18" charset="0"/>
            </a:rPr>
            <a:t>Перепись</a:t>
          </a:r>
        </a:p>
        <a:p>
          <a:pPr lvl="0" algn="ctr" defTabSz="622300">
            <a:lnSpc>
              <a:spcPct val="90000"/>
            </a:lnSpc>
            <a:spcBef>
              <a:spcPct val="0"/>
            </a:spcBef>
            <a:spcAft>
              <a:spcPct val="35000"/>
            </a:spcAft>
          </a:pPr>
          <a:r>
            <a:rPr lang="ru-RU" sz="1400" kern="1200" dirty="0" smtClean="0">
              <a:latin typeface="Times New Roman" pitchFamily="18" charset="0"/>
              <a:cs typeface="Times New Roman" pitchFamily="18" charset="0"/>
            </a:rPr>
            <a:t> школы</a:t>
          </a:r>
          <a:endParaRPr lang="ru-RU" sz="1400" kern="1200" dirty="0">
            <a:latin typeface="Times New Roman" pitchFamily="18" charset="0"/>
            <a:cs typeface="Times New Roman" pitchFamily="18" charset="0"/>
          </a:endParaRPr>
        </a:p>
      </dsp:txBody>
      <dsp:txXfrm>
        <a:off x="149461" y="1846608"/>
        <a:ext cx="1018337" cy="747771"/>
      </dsp:txXfrm>
    </dsp:sp>
    <dsp:sp modelId="{96F52BBE-0418-44A1-A70F-F35B836B6DF4}">
      <dsp:nvSpPr>
        <dsp:cNvPr id="0" name=""/>
        <dsp:cNvSpPr/>
      </dsp:nvSpPr>
      <dsp:spPr>
        <a:xfrm>
          <a:off x="1309380" y="1710942"/>
          <a:ext cx="1064865" cy="64416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2F653D-D9F3-45F6-8151-E6F13F5D2380}">
      <dsp:nvSpPr>
        <dsp:cNvPr id="0" name=""/>
        <dsp:cNvSpPr/>
      </dsp:nvSpPr>
      <dsp:spPr>
        <a:xfrm>
          <a:off x="1427699" y="1823344"/>
          <a:ext cx="1064865" cy="64416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itchFamily="18" charset="0"/>
              <a:cs typeface="Times New Roman" pitchFamily="18" charset="0"/>
            </a:rPr>
            <a:t>Книжный </a:t>
          </a:r>
        </a:p>
        <a:p>
          <a:pPr lvl="0" algn="ctr" defTabSz="622300">
            <a:lnSpc>
              <a:spcPct val="90000"/>
            </a:lnSpc>
            <a:spcBef>
              <a:spcPct val="0"/>
            </a:spcBef>
            <a:spcAft>
              <a:spcPct val="35000"/>
            </a:spcAft>
          </a:pPr>
          <a:r>
            <a:rPr lang="ru-RU" sz="1400" kern="1200" dirty="0" smtClean="0">
              <a:latin typeface="Times New Roman" pitchFamily="18" charset="0"/>
              <a:cs typeface="Times New Roman" pitchFamily="18" charset="0"/>
            </a:rPr>
            <a:t>двор</a:t>
          </a:r>
          <a:endParaRPr lang="ru-RU" sz="1400" kern="1200" dirty="0">
            <a:latin typeface="Times New Roman" pitchFamily="18" charset="0"/>
            <a:cs typeface="Times New Roman" pitchFamily="18" charset="0"/>
          </a:endParaRPr>
        </a:p>
      </dsp:txBody>
      <dsp:txXfrm>
        <a:off x="1446566" y="1842211"/>
        <a:ext cx="1027131" cy="606431"/>
      </dsp:txXfrm>
    </dsp:sp>
    <dsp:sp modelId="{1893B46D-E564-448A-950C-D72CB68B30A5}">
      <dsp:nvSpPr>
        <dsp:cNvPr id="0" name=""/>
        <dsp:cNvSpPr/>
      </dsp:nvSpPr>
      <dsp:spPr>
        <a:xfrm>
          <a:off x="2610882" y="1710942"/>
          <a:ext cx="1064865" cy="67618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E972CB-E47A-44B3-AC49-9043122A904F}">
      <dsp:nvSpPr>
        <dsp:cNvPr id="0" name=""/>
        <dsp:cNvSpPr/>
      </dsp:nvSpPr>
      <dsp:spPr>
        <a:xfrm>
          <a:off x="2729201" y="1823344"/>
          <a:ext cx="1064865" cy="67618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itchFamily="18" charset="0"/>
              <a:cs typeface="Times New Roman" pitchFamily="18" charset="0"/>
            </a:rPr>
            <a:t>Море </a:t>
          </a:r>
        </a:p>
        <a:p>
          <a:pPr lvl="0" algn="ctr" defTabSz="622300">
            <a:lnSpc>
              <a:spcPct val="90000"/>
            </a:lnSpc>
            <a:spcBef>
              <a:spcPct val="0"/>
            </a:spcBef>
            <a:spcAft>
              <a:spcPct val="35000"/>
            </a:spcAft>
          </a:pPr>
          <a:r>
            <a:rPr lang="ru-RU" sz="1400" kern="1200" dirty="0" smtClean="0">
              <a:latin typeface="Times New Roman" pitchFamily="18" charset="0"/>
              <a:cs typeface="Times New Roman" pitchFamily="18" charset="0"/>
            </a:rPr>
            <a:t>цветов</a:t>
          </a:r>
          <a:endParaRPr lang="ru-RU" sz="1400" kern="1200" dirty="0">
            <a:latin typeface="Times New Roman" pitchFamily="18" charset="0"/>
            <a:cs typeface="Times New Roman" pitchFamily="18" charset="0"/>
          </a:endParaRPr>
        </a:p>
      </dsp:txBody>
      <dsp:txXfrm>
        <a:off x="2749006" y="1843149"/>
        <a:ext cx="1025255" cy="636579"/>
      </dsp:txXfrm>
    </dsp:sp>
    <dsp:sp modelId="{E0324A2C-1DDA-431A-A264-975E76A9C957}">
      <dsp:nvSpPr>
        <dsp:cNvPr id="0" name=""/>
        <dsp:cNvSpPr/>
      </dsp:nvSpPr>
      <dsp:spPr>
        <a:xfrm>
          <a:off x="3912384" y="1710942"/>
          <a:ext cx="1145198" cy="102073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87DB3C-4AE7-4D3A-B1C4-44966B90A21F}">
      <dsp:nvSpPr>
        <dsp:cNvPr id="0" name=""/>
        <dsp:cNvSpPr/>
      </dsp:nvSpPr>
      <dsp:spPr>
        <a:xfrm>
          <a:off x="4030702" y="1823344"/>
          <a:ext cx="1145198" cy="102073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itchFamily="18" charset="0"/>
              <a:cs typeface="Times New Roman" pitchFamily="18" charset="0"/>
            </a:rPr>
            <a:t>Справочник размеров </a:t>
          </a:r>
        </a:p>
        <a:p>
          <a:pPr lvl="0" algn="ctr" defTabSz="622300">
            <a:lnSpc>
              <a:spcPct val="90000"/>
            </a:lnSpc>
            <a:spcBef>
              <a:spcPct val="0"/>
            </a:spcBef>
            <a:spcAft>
              <a:spcPct val="35000"/>
            </a:spcAft>
          </a:pPr>
          <a:r>
            <a:rPr lang="ru-RU" sz="1400" kern="1200" dirty="0" smtClean="0">
              <a:latin typeface="Times New Roman" pitchFamily="18" charset="0"/>
              <a:cs typeface="Times New Roman" pitchFamily="18" charset="0"/>
            </a:rPr>
            <a:t>5 класса</a:t>
          </a:r>
          <a:endParaRPr lang="ru-RU" sz="900" kern="1200" dirty="0">
            <a:latin typeface="Times New Roman" pitchFamily="18" charset="0"/>
            <a:cs typeface="Times New Roman" pitchFamily="18" charset="0"/>
          </a:endParaRPr>
        </a:p>
      </dsp:txBody>
      <dsp:txXfrm>
        <a:off x="4060598" y="1853240"/>
        <a:ext cx="1085406" cy="960942"/>
      </dsp:txXfrm>
    </dsp:sp>
    <dsp:sp modelId="{857D9D96-1B89-41CD-94C3-7DE5E6187973}">
      <dsp:nvSpPr>
        <dsp:cNvPr id="0" name=""/>
        <dsp:cNvSpPr/>
      </dsp:nvSpPr>
      <dsp:spPr>
        <a:xfrm>
          <a:off x="5294219" y="1710942"/>
          <a:ext cx="1064865" cy="67618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A3A746-26B5-4FE4-998B-8F8D747E5D05}">
      <dsp:nvSpPr>
        <dsp:cNvPr id="0" name=""/>
        <dsp:cNvSpPr/>
      </dsp:nvSpPr>
      <dsp:spPr>
        <a:xfrm>
          <a:off x="5412538" y="1823344"/>
          <a:ext cx="1064865" cy="67618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itchFamily="18" charset="0"/>
              <a:cs typeface="Times New Roman" pitchFamily="18" charset="0"/>
            </a:rPr>
            <a:t>Подумай</a:t>
          </a:r>
        </a:p>
        <a:p>
          <a:pPr lvl="0" algn="ctr" defTabSz="622300">
            <a:lnSpc>
              <a:spcPct val="90000"/>
            </a:lnSpc>
            <a:spcBef>
              <a:spcPct val="0"/>
            </a:spcBef>
            <a:spcAft>
              <a:spcPct val="35000"/>
            </a:spcAft>
          </a:pPr>
          <a:r>
            <a:rPr lang="ru-RU" sz="1400" kern="1200" dirty="0" smtClean="0">
              <a:latin typeface="Times New Roman" pitchFamily="18" charset="0"/>
              <a:cs typeface="Times New Roman" pitchFamily="18" charset="0"/>
            </a:rPr>
            <a:t> и ответь</a:t>
          </a:r>
          <a:endParaRPr lang="ru-RU" sz="1400" kern="1200" dirty="0">
            <a:latin typeface="Times New Roman" pitchFamily="18" charset="0"/>
            <a:cs typeface="Times New Roman" pitchFamily="18" charset="0"/>
          </a:endParaRPr>
        </a:p>
      </dsp:txBody>
      <dsp:txXfrm>
        <a:off x="5432343" y="1843149"/>
        <a:ext cx="1025255" cy="636579"/>
      </dsp:txXfrm>
    </dsp:sp>
    <dsp:sp modelId="{F6511FA7-84F4-4C7B-91B4-14864542F235}">
      <dsp:nvSpPr>
        <dsp:cNvPr id="0" name=""/>
        <dsp:cNvSpPr/>
      </dsp:nvSpPr>
      <dsp:spPr>
        <a:xfrm>
          <a:off x="6595721" y="1710942"/>
          <a:ext cx="1120578" cy="147146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DE9892-542D-40AA-8BE7-0F65BC7E8470}">
      <dsp:nvSpPr>
        <dsp:cNvPr id="0" name=""/>
        <dsp:cNvSpPr/>
      </dsp:nvSpPr>
      <dsp:spPr>
        <a:xfrm>
          <a:off x="6714040" y="1823344"/>
          <a:ext cx="1120578" cy="147146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ct val="35000"/>
            </a:spcAft>
          </a:pPr>
          <a:r>
            <a:rPr lang="ru-RU" sz="1400" kern="1200" dirty="0" smtClean="0">
              <a:latin typeface="Times New Roman" pitchFamily="18" charset="0"/>
              <a:cs typeface="Times New Roman" pitchFamily="18" charset="0"/>
            </a:rPr>
            <a:t>Конкурс рисунков «Дробь, </a:t>
          </a:r>
        </a:p>
        <a:p>
          <a:pPr lvl="0" algn="ctr" defTabSz="622300">
            <a:lnSpc>
              <a:spcPct val="100000"/>
            </a:lnSpc>
            <a:spcBef>
              <a:spcPct val="0"/>
            </a:spcBef>
            <a:spcAft>
              <a:spcPct val="35000"/>
            </a:spcAft>
          </a:pPr>
          <a:r>
            <a:rPr lang="ru-RU" sz="1400" kern="1200" dirty="0" err="1" smtClean="0">
              <a:latin typeface="Times New Roman" pitchFamily="18" charset="0"/>
              <a:cs typeface="Times New Roman" pitchFamily="18" charset="0"/>
            </a:rPr>
            <a:t>дробушка</a:t>
          </a:r>
          <a:r>
            <a:rPr lang="ru-RU" sz="1400" kern="1200" dirty="0" smtClean="0">
              <a:latin typeface="Times New Roman" pitchFamily="18" charset="0"/>
              <a:cs typeface="Times New Roman" pitchFamily="18" charset="0"/>
            </a:rPr>
            <a:t>, </a:t>
          </a:r>
        </a:p>
        <a:p>
          <a:pPr lvl="0" algn="ctr" defTabSz="622300">
            <a:lnSpc>
              <a:spcPct val="100000"/>
            </a:lnSpc>
            <a:spcBef>
              <a:spcPct val="0"/>
            </a:spcBef>
            <a:spcAft>
              <a:spcPct val="35000"/>
            </a:spcAft>
          </a:pPr>
          <a:r>
            <a:rPr lang="ru-RU" sz="1400" kern="1200" dirty="0" smtClean="0">
              <a:latin typeface="Times New Roman" pitchFamily="18" charset="0"/>
              <a:cs typeface="Times New Roman" pitchFamily="18" charset="0"/>
            </a:rPr>
            <a:t>дробинка»</a:t>
          </a:r>
          <a:endParaRPr lang="ru-RU" sz="1400" kern="1200" dirty="0">
            <a:latin typeface="Times New Roman" pitchFamily="18" charset="0"/>
            <a:cs typeface="Times New Roman" pitchFamily="18" charset="0"/>
          </a:endParaRPr>
        </a:p>
      </dsp:txBody>
      <dsp:txXfrm>
        <a:off x="6746861" y="1856165"/>
        <a:ext cx="1054936" cy="1405827"/>
      </dsp:txXfrm>
    </dsp:sp>
    <dsp:sp modelId="{CFE8E0FE-34F9-44CF-868B-70B102B3C378}">
      <dsp:nvSpPr>
        <dsp:cNvPr id="0" name=""/>
        <dsp:cNvSpPr/>
      </dsp:nvSpPr>
      <dsp:spPr>
        <a:xfrm>
          <a:off x="7952937" y="1710942"/>
          <a:ext cx="1064865" cy="116838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4D1FA4-0D5A-4252-A428-AA9227294E39}">
      <dsp:nvSpPr>
        <dsp:cNvPr id="0" name=""/>
        <dsp:cNvSpPr/>
      </dsp:nvSpPr>
      <dsp:spPr>
        <a:xfrm>
          <a:off x="8071256" y="1823344"/>
          <a:ext cx="1064865" cy="116838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itchFamily="18" charset="0"/>
              <a:cs typeface="Times New Roman" pitchFamily="18" charset="0"/>
            </a:rPr>
            <a:t>Опрос </a:t>
          </a:r>
        </a:p>
        <a:p>
          <a:pPr lvl="0" algn="ctr" defTabSz="622300">
            <a:lnSpc>
              <a:spcPct val="90000"/>
            </a:lnSpc>
            <a:spcBef>
              <a:spcPct val="0"/>
            </a:spcBef>
            <a:spcAft>
              <a:spcPct val="35000"/>
            </a:spcAft>
          </a:pPr>
          <a:r>
            <a:rPr lang="ru-RU" sz="1400" kern="1200" dirty="0" smtClean="0">
              <a:latin typeface="Times New Roman" pitchFamily="18" charset="0"/>
              <a:cs typeface="Times New Roman" pitchFamily="18" charset="0"/>
            </a:rPr>
            <a:t>«Ваше отношение к дробям»</a:t>
          </a:r>
          <a:endParaRPr lang="ru-RU" sz="1400" kern="1200" dirty="0">
            <a:latin typeface="Times New Roman" pitchFamily="18" charset="0"/>
            <a:cs typeface="Times New Roman" pitchFamily="18" charset="0"/>
          </a:endParaRPr>
        </a:p>
      </dsp:txBody>
      <dsp:txXfrm>
        <a:off x="8102445" y="1854533"/>
        <a:ext cx="1002487" cy="110600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12.02.2013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12.02.2013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12.02.2013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12.02.2013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1.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59.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gif"/><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gif"/></Relationships>
</file>

<file path=ppt/slides/_rels/slide15.xml.rels><?xml version="1.0" encoding="UTF-8" standalone="yes"?>
<Relationships xmlns="http://schemas.openxmlformats.org/package/2006/relationships"><Relationship Id="rId8" Type="http://schemas.openxmlformats.org/officeDocument/2006/relationships/image" Target="../media/image73.gif"/><Relationship Id="rId13" Type="http://schemas.openxmlformats.org/officeDocument/2006/relationships/image" Target="../media/image78.gif"/><Relationship Id="rId18" Type="http://schemas.openxmlformats.org/officeDocument/2006/relationships/image" Target="../media/image83.gif"/><Relationship Id="rId3" Type="http://schemas.openxmlformats.org/officeDocument/2006/relationships/image" Target="../media/image70.jpeg"/><Relationship Id="rId7" Type="http://schemas.openxmlformats.org/officeDocument/2006/relationships/image" Target="../media/image72.gif"/><Relationship Id="rId12" Type="http://schemas.openxmlformats.org/officeDocument/2006/relationships/image" Target="../media/image77.gif"/><Relationship Id="rId17" Type="http://schemas.openxmlformats.org/officeDocument/2006/relationships/image" Target="../media/image82.jpeg"/><Relationship Id="rId2" Type="http://schemas.openxmlformats.org/officeDocument/2006/relationships/image" Target="../media/image69.png"/><Relationship Id="rId16" Type="http://schemas.openxmlformats.org/officeDocument/2006/relationships/image" Target="../media/image81.gif"/><Relationship Id="rId1" Type="http://schemas.openxmlformats.org/officeDocument/2006/relationships/slideLayout" Target="../slideLayouts/slideLayout2.xml"/><Relationship Id="rId6" Type="http://schemas.openxmlformats.org/officeDocument/2006/relationships/chart" Target="../charts/chart7.xml"/><Relationship Id="rId11" Type="http://schemas.openxmlformats.org/officeDocument/2006/relationships/image" Target="../media/image76.gif"/><Relationship Id="rId5" Type="http://schemas.openxmlformats.org/officeDocument/2006/relationships/image" Target="../media/image71.jpeg"/><Relationship Id="rId15" Type="http://schemas.openxmlformats.org/officeDocument/2006/relationships/image" Target="../media/image80.gif"/><Relationship Id="rId10" Type="http://schemas.openxmlformats.org/officeDocument/2006/relationships/image" Target="../media/image75.gif"/><Relationship Id="rId4" Type="http://schemas.openxmlformats.org/officeDocument/2006/relationships/chart" Target="../charts/chart6.xml"/><Relationship Id="rId9" Type="http://schemas.openxmlformats.org/officeDocument/2006/relationships/image" Target="../media/image74.gif"/><Relationship Id="rId14" Type="http://schemas.openxmlformats.org/officeDocument/2006/relationships/image" Target="../media/image79.gif"/></Relationships>
</file>

<file path=ppt/slides/_rels/slide16.xml.rels><?xml version="1.0" encoding="UTF-8" standalone="yes"?>
<Relationships xmlns="http://schemas.openxmlformats.org/package/2006/relationships"><Relationship Id="rId2" Type="http://schemas.openxmlformats.org/officeDocument/2006/relationships/image" Target="../media/image8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udivit-matem.narod.ru/" TargetMode="External"/><Relationship Id="rId2" Type="http://schemas.openxmlformats.org/officeDocument/2006/relationships/hyperlink" Target="http://funnymath.ru/" TargetMode="External"/><Relationship Id="rId1" Type="http://schemas.openxmlformats.org/officeDocument/2006/relationships/slideLayout" Target="../slideLayouts/slideLayout2.xml"/><Relationship Id="rId5" Type="http://schemas.openxmlformats.org/officeDocument/2006/relationships/image" Target="../media/image85.gif"/><Relationship Id="rId4" Type="http://schemas.openxmlformats.org/officeDocument/2006/relationships/hyperlink" Target="http://mathworld.ru/"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7.gif"/><Relationship Id="rId2" Type="http://schemas.openxmlformats.org/officeDocument/2006/relationships/image" Target="../media/image86.gif"/><Relationship Id="rId1" Type="http://schemas.openxmlformats.org/officeDocument/2006/relationships/slideLayout" Target="../slideLayouts/slideLayout2.xml"/><Relationship Id="rId6" Type="http://schemas.openxmlformats.org/officeDocument/2006/relationships/image" Target="../media/image90.gif"/><Relationship Id="rId5" Type="http://schemas.openxmlformats.org/officeDocument/2006/relationships/image" Target="../media/image89.gif"/><Relationship Id="rId4" Type="http://schemas.openxmlformats.org/officeDocument/2006/relationships/image" Target="../media/image88.gi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9" Type="http://schemas.openxmlformats.org/officeDocument/2006/relationships/image" Target="../media/image48.png"/><Relationship Id="rId3" Type="http://schemas.openxmlformats.org/officeDocument/2006/relationships/image" Target="../media/image12.png"/><Relationship Id="rId21" Type="http://schemas.openxmlformats.org/officeDocument/2006/relationships/image" Target="../media/image30.png"/><Relationship Id="rId34" Type="http://schemas.openxmlformats.org/officeDocument/2006/relationships/image" Target="../media/image43.png"/><Relationship Id="rId42" Type="http://schemas.openxmlformats.org/officeDocument/2006/relationships/image" Target="../media/image49.jpe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33" Type="http://schemas.openxmlformats.org/officeDocument/2006/relationships/image" Target="../media/image42.png"/><Relationship Id="rId38" Type="http://schemas.openxmlformats.org/officeDocument/2006/relationships/image" Target="../media/image47.pn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png"/><Relationship Id="rId41"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32" Type="http://schemas.openxmlformats.org/officeDocument/2006/relationships/image" Target="../media/image41.png"/><Relationship Id="rId37" Type="http://schemas.openxmlformats.org/officeDocument/2006/relationships/image" Target="../media/image46.png"/><Relationship Id="rId40" Type="http://schemas.openxmlformats.org/officeDocument/2006/relationships/chart" Target="../charts/chart1.xml"/><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36" Type="http://schemas.openxmlformats.org/officeDocument/2006/relationships/image" Target="../media/image45.png"/><Relationship Id="rId10" Type="http://schemas.openxmlformats.org/officeDocument/2006/relationships/image" Target="../media/image19.png"/><Relationship Id="rId19" Type="http://schemas.openxmlformats.org/officeDocument/2006/relationships/image" Target="../media/image28.png"/><Relationship Id="rId31" Type="http://schemas.openxmlformats.org/officeDocument/2006/relationships/image" Target="../media/image40.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 Id="rId35" Type="http://schemas.openxmlformats.org/officeDocument/2006/relationships/image" Target="../media/image44.png"/><Relationship Id="rId43" Type="http://schemas.openxmlformats.org/officeDocument/2006/relationships/image" Target="../media/image5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0" y="500043"/>
            <a:ext cx="9144000" cy="19543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600" dirty="0" smtClean="0">
                <a:latin typeface="Garamond" pitchFamily="18" charset="0"/>
                <a:ea typeface="Calibri" pitchFamily="34" charset="0"/>
                <a:cs typeface="Times New Roman" pitchFamily="18" charset="0"/>
              </a:rPr>
              <a:t>ГОСУДАРСТВЕННОЕ</a:t>
            </a:r>
            <a:r>
              <a:rPr kumimoji="0" lang="ru-RU" sz="16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 ОБЩЕОБРАЗОВАТЕЛЬНОЕ УЧРЕЖДЕНИЕ</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 СРЕДНЯЯ ОБЩЕОБРАЗОВАТЕЛЬНАЯ  ШКОЛА № 1 С. </a:t>
            </a:r>
            <a:r>
              <a:rPr lang="ru-RU" sz="1600" dirty="0" smtClean="0">
                <a:latin typeface="Garamond" pitchFamily="18" charset="0"/>
                <a:ea typeface="Calibri" pitchFamily="34" charset="0"/>
                <a:cs typeface="Times New Roman" pitchFamily="18" charset="0"/>
              </a:rPr>
              <a:t>П</a:t>
            </a:r>
            <a:r>
              <a:rPr kumimoji="0" lang="ru-RU" sz="16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РИВОЛЖЬЕ</a:t>
            </a:r>
            <a:endPar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200" dirty="0" smtClean="0">
              <a:latin typeface="Calibri"/>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Calibri"/>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262626"/>
                </a:solidFill>
                <a:effectLst/>
                <a:latin typeface="Calibri" pitchFamily="34" charset="0"/>
                <a:ea typeface="Times New Roman" pitchFamily="18" charset="0"/>
                <a:cs typeface="Times New Roman" pitchFamily="18" charset="0"/>
              </a:rPr>
              <a:t>Учебно-</a:t>
            </a:r>
            <a:r>
              <a:rPr lang="ru-RU" b="1" dirty="0" smtClean="0">
                <a:solidFill>
                  <a:srgbClr val="262626"/>
                </a:solidFill>
                <a:latin typeface="Calibri" pitchFamily="34" charset="0"/>
                <a:ea typeface="Times New Roman" pitchFamily="18" charset="0"/>
                <a:cs typeface="Times New Roman" pitchFamily="18" charset="0"/>
              </a:rPr>
              <a:t>исследовательская работа</a:t>
            </a:r>
            <a:r>
              <a:rPr kumimoji="0" lang="ru-RU" sz="1800" b="1" i="0" u="none" strike="noStrike" cap="none" normalizeH="0" baseline="0" dirty="0" smtClean="0">
                <a:ln>
                  <a:noFill/>
                </a:ln>
                <a:solidFill>
                  <a:srgbClr val="262626"/>
                </a:solidFill>
                <a:effectLst/>
                <a:latin typeface="Calibri" pitchFamily="34" charset="0"/>
                <a:ea typeface="Times New Roman" pitchFamily="18" charset="0"/>
                <a:cs typeface="Times New Roman" pitchFamily="18" charset="0"/>
              </a:rPr>
              <a:t> по математике по теме:</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3600" b="1"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Ох уж эти дроби</a:t>
            </a:r>
            <a:r>
              <a:rPr kumimoji="0" lang="ru-RU" sz="3600" b="1"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sz="1100" b="0" i="0" u="none" strike="noStrike" cap="none" normalizeH="0" baseline="0" dirty="0" smtClean="0">
              <a:ln>
                <a:noFill/>
              </a:ln>
              <a:solidFill>
                <a:schemeClr val="tx1"/>
              </a:solidFill>
              <a:effectLst/>
              <a:latin typeface="Arial" pitchFamily="34" charset="0"/>
            </a:endParaRPr>
          </a:p>
        </p:txBody>
      </p:sp>
      <p:sp>
        <p:nvSpPr>
          <p:cNvPr id="1030" name="Rectangle 6"/>
          <p:cNvSpPr>
            <a:spLocks noChangeArrowheads="1"/>
          </p:cNvSpPr>
          <p:nvPr/>
        </p:nvSpPr>
        <p:spPr bwMode="auto">
          <a:xfrm>
            <a:off x="0" y="2980606"/>
            <a:ext cx="5786446"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Авторы работы:</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учащиеся 5 «а» класса  - Чеснова Дарья, Баклушина Елизавета, Мартын Анна, Сергачева Полина, Парамонова Анна, </a:t>
            </a:r>
            <a:endParaRPr kumimoji="0" lang="ru-RU" sz="16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Артамонова </a:t>
            </a:r>
            <a:r>
              <a:rPr kumimoji="0" lang="ru-RU" sz="16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Кристина, Малиновская Анастасия.</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1031" name="Rectangle 7"/>
          <p:cNvSpPr>
            <a:spLocks noChangeArrowheads="1"/>
          </p:cNvSpPr>
          <p:nvPr/>
        </p:nvSpPr>
        <p:spPr bwMode="auto">
          <a:xfrm>
            <a:off x="161764" y="4534815"/>
            <a:ext cx="8658929" cy="18928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Руководитель работы:</a:t>
            </a:r>
            <a:endParaRPr lang="ru-RU" sz="1600" dirty="0">
              <a:latin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chemeClr val="tx1"/>
                </a:solidFill>
                <a:effectLst/>
                <a:latin typeface="Garamond" pitchFamily="18" charset="0"/>
                <a:ea typeface="Calibri" pitchFamily="34" charset="0"/>
                <a:cs typeface="Times New Roman" pitchFamily="18" charset="0"/>
              </a:rPr>
              <a:t>Подлужная</a:t>
            </a:r>
            <a:r>
              <a:rPr kumimoji="0" lang="ru-RU" sz="1600" b="1"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 Ольга Яковлевна</a:t>
            </a:r>
            <a:r>
              <a:rPr kumimoji="0" lang="ru-RU" sz="16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учитель математики </a:t>
            </a:r>
            <a:endPar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ru-RU" sz="1300" dirty="0" smtClean="0">
              <a:latin typeface="Calibri"/>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ru-RU" sz="1300" dirty="0" smtClean="0">
              <a:latin typeface="Calibri"/>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ru-RU" sz="1600" b="1" dirty="0" smtClean="0">
                <a:latin typeface="Garamond" pitchFamily="18" charset="0"/>
                <a:ea typeface="Calibri" pitchFamily="34" charset="0"/>
                <a:cs typeface="Times New Roman" pitchFamily="18" charset="0"/>
              </a:rPr>
              <a:t>Приволжье </a:t>
            </a:r>
            <a:r>
              <a:rPr kumimoji="0" lang="ru-RU" sz="1600" b="1"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 - 2013 год</a:t>
            </a:r>
            <a:endParaRPr kumimoji="0" lang="ru-RU" sz="1800" b="0" i="0" u="none" strike="noStrike" cap="none" normalizeH="0" baseline="0" dirty="0" smtClean="0">
              <a:ln>
                <a:noFill/>
              </a:ln>
              <a:solidFill>
                <a:schemeClr val="tx1"/>
              </a:solidFill>
              <a:effectLst/>
              <a:latin typeface="Arial" pitchFamily="34" charset="0"/>
            </a:endParaRPr>
          </a:p>
        </p:txBody>
      </p:sp>
      <p:pic>
        <p:nvPicPr>
          <p:cNvPr id="2" name="Picture 2" descr="C:\Users\Прагма\Desktop\фото для конференции\IMG_21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2396937"/>
            <a:ext cx="3590710" cy="2393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62166" y="6488668"/>
            <a:ext cx="2451313" cy="369332"/>
          </a:xfrm>
          <a:prstGeom prst="rect">
            <a:avLst/>
          </a:prstGeom>
        </p:spPr>
        <p:txBody>
          <a:bodyPr wrap="none">
            <a:spAutoFit/>
          </a:bodyPr>
          <a:lstStyle/>
          <a:p>
            <a:pPr lvl="0" algn="ctr" eaLnBrk="0" fontAlgn="base" hangingPunct="0">
              <a:spcBef>
                <a:spcPct val="0"/>
              </a:spcBef>
              <a:spcAft>
                <a:spcPct val="0"/>
              </a:spcAft>
            </a:pPr>
            <a:r>
              <a:rPr lang="ru-RU" b="1" dirty="0">
                <a:latin typeface="Garamond" pitchFamily="18" charset="0"/>
                <a:ea typeface="Calibri" pitchFamily="34" charset="0"/>
                <a:cs typeface="Times New Roman" pitchFamily="18" charset="0"/>
              </a:rPr>
              <a:t>Приволжье  - 2013 год</a:t>
            </a:r>
            <a:endParaRPr lang="ru-RU" sz="2000" dirty="0">
              <a:latin typeface="Arial" pitchFamily="34" charset="0"/>
            </a:endParaRPr>
          </a:p>
        </p:txBody>
      </p:sp>
      <p:sp>
        <p:nvSpPr>
          <p:cNvPr id="3" name="Прямоугольник 2"/>
          <p:cNvSpPr/>
          <p:nvPr/>
        </p:nvSpPr>
        <p:spPr>
          <a:xfrm>
            <a:off x="1571604" y="357166"/>
            <a:ext cx="6500858" cy="369332"/>
          </a:xfrm>
          <a:prstGeom prst="rect">
            <a:avLst/>
          </a:prstGeom>
        </p:spPr>
        <p:txBody>
          <a:bodyPr wrap="square">
            <a:spAutoFit/>
          </a:bodyPr>
          <a:lstStyle/>
          <a:p>
            <a:pPr algn="ctr"/>
            <a:r>
              <a:rPr lang="ru-RU" b="1" dirty="0" smtClean="0">
                <a:ea typeface="Calibri" pitchFamily="34" charset="0"/>
                <a:cs typeface="Times New Roman" pitchFamily="18" charset="0"/>
              </a:rPr>
              <a:t>«</a:t>
            </a:r>
            <a:r>
              <a:rPr lang="ru-RU" b="1" dirty="0" smtClean="0">
                <a:latin typeface="Garamond" pitchFamily="18" charset="0"/>
                <a:ea typeface="Calibri" pitchFamily="34" charset="0"/>
                <a:cs typeface="Times New Roman" pitchFamily="18" charset="0"/>
              </a:rPr>
              <a:t>Ох уж эти дроби</a:t>
            </a:r>
            <a:r>
              <a:rPr lang="ru-RU" b="1" dirty="0" smtClean="0">
                <a:ea typeface="Calibri" pitchFamily="34" charset="0"/>
                <a:cs typeface="Times New Roman" pitchFamily="18" charset="0"/>
              </a:rPr>
              <a:t>…»</a:t>
            </a:r>
            <a:endParaRPr lang="ru-RU" dirty="0"/>
          </a:p>
        </p:txBody>
      </p:sp>
      <p:sp>
        <p:nvSpPr>
          <p:cNvPr id="4" name="Прямоугольник 3"/>
          <p:cNvSpPr/>
          <p:nvPr/>
        </p:nvSpPr>
        <p:spPr>
          <a:xfrm>
            <a:off x="3857620" y="928670"/>
            <a:ext cx="5286380" cy="523220"/>
          </a:xfrm>
          <a:prstGeom prst="rect">
            <a:avLst/>
          </a:prstGeom>
        </p:spPr>
        <p:txBody>
          <a:bodyPr wrap="square">
            <a:spAutoFit/>
          </a:bodyPr>
          <a:lstStyle/>
          <a:p>
            <a:pPr algn="r"/>
            <a:r>
              <a:rPr lang="ru-RU" sz="1400" i="1" dirty="0" smtClean="0">
                <a:latin typeface="Calibri" pitchFamily="34" charset="0"/>
                <a:ea typeface="Times New Roman" pitchFamily="18" charset="0"/>
                <a:cs typeface="Times New Roman" pitchFamily="18" charset="0"/>
              </a:rPr>
              <a:t>На самом деле любой плюс - это два объединившихся минуса.</a:t>
            </a:r>
            <a:br>
              <a:rPr lang="ru-RU" sz="1400" i="1" dirty="0" smtClean="0">
                <a:latin typeface="Calibri" pitchFamily="34" charset="0"/>
                <a:ea typeface="Times New Roman" pitchFamily="18" charset="0"/>
                <a:cs typeface="Times New Roman" pitchFamily="18" charset="0"/>
              </a:rPr>
            </a:br>
            <a:r>
              <a:rPr lang="ru-RU" sz="1400" dirty="0" smtClean="0">
                <a:latin typeface="Calibri" pitchFamily="34" charset="0"/>
                <a:ea typeface="Times New Roman" pitchFamily="18" charset="0"/>
                <a:cs typeface="Times New Roman" pitchFamily="18" charset="0"/>
              </a:rPr>
              <a:t>(Владимир Борисов)</a:t>
            </a:r>
            <a:endParaRPr lang="ru-RU" sz="1400" dirty="0"/>
          </a:p>
        </p:txBody>
      </p:sp>
      <p:sp>
        <p:nvSpPr>
          <p:cNvPr id="23553" name="Rectangle 1"/>
          <p:cNvSpPr>
            <a:spLocks noChangeArrowheads="1"/>
          </p:cNvSpPr>
          <p:nvPr/>
        </p:nvSpPr>
        <p:spPr bwMode="auto">
          <a:xfrm>
            <a:off x="0" y="1428736"/>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Школьная библиотека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Творческое название работы -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“Книжный двор”.</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Проблемный вопрос: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какова доля книг разных жанров в нашей библиотеке?</a:t>
            </a:r>
            <a:endPar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Задание: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провести подсчёты книг по разным жанрам; вычислить общее число книг на период работы нашей группы; определить долю каждого жанра в сравнении с общим количеством книг; составить таблицы и диаграммы на основе полученных результатов.</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a:t>
            </a:r>
          </a:p>
        </p:txBody>
      </p:sp>
      <p:graphicFrame>
        <p:nvGraphicFramePr>
          <p:cNvPr id="13" name="Диаграмма 12"/>
          <p:cNvGraphicFramePr/>
          <p:nvPr>
            <p:extLst>
              <p:ext uri="{D42A27DB-BD31-4B8C-83A1-F6EECF244321}">
                <p14:modId xmlns:p14="http://schemas.microsoft.com/office/powerpoint/2010/main" val="258142306"/>
              </p:ext>
            </p:extLst>
          </p:nvPr>
        </p:nvGraphicFramePr>
        <p:xfrm>
          <a:off x="3786182" y="2714620"/>
          <a:ext cx="5143504" cy="3357586"/>
        </p:xfrm>
        <a:graphic>
          <a:graphicData uri="http://schemas.openxmlformats.org/drawingml/2006/chart">
            <c:chart xmlns:c="http://schemas.openxmlformats.org/drawingml/2006/chart" xmlns:r="http://schemas.openxmlformats.org/officeDocument/2006/relationships" r:id="rId2"/>
          </a:graphicData>
        </a:graphic>
      </p:graphicFrame>
      <p:pic>
        <p:nvPicPr>
          <p:cNvPr id="14" name="Рисунок 13" descr="570721147.gif"/>
          <p:cNvPicPr>
            <a:picLocks noChangeAspect="1"/>
          </p:cNvPicPr>
          <p:nvPr/>
        </p:nvPicPr>
        <p:blipFill>
          <a:blip r:embed="rId3"/>
          <a:stretch>
            <a:fillRect/>
          </a:stretch>
        </p:blipFill>
        <p:spPr>
          <a:xfrm>
            <a:off x="8286776" y="5786454"/>
            <a:ext cx="714375" cy="647700"/>
          </a:xfrm>
          <a:prstGeom prst="rect">
            <a:avLst/>
          </a:prstGeom>
        </p:spPr>
      </p:pic>
      <p:pic>
        <p:nvPicPr>
          <p:cNvPr id="15" name="Picture 2" descr="C:\Users\Прагма\Desktop\фото для конференции\IMG_21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52919">
            <a:off x="347468" y="2948946"/>
            <a:ext cx="2448272" cy="1632181"/>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15" descr="C:\Users\Прагма\Desktop\фото для конференции\IMG_211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198178">
            <a:off x="3348006" y="2629338"/>
            <a:ext cx="1514475" cy="2271395"/>
          </a:xfrm>
          <a:prstGeom prst="rect">
            <a:avLst/>
          </a:prstGeom>
          <a:noFill/>
          <a:ln>
            <a:noFill/>
          </a:ln>
        </p:spPr>
      </p:pic>
      <p:pic>
        <p:nvPicPr>
          <p:cNvPr id="17" name="Рисунок 16" descr="C:\Users\Прагма\Desktop\фото для конференции\IMG_2115.JPG"/>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13775">
            <a:off x="1466174" y="4550716"/>
            <a:ext cx="2573660" cy="1735203"/>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62166" y="6488668"/>
            <a:ext cx="2451313" cy="369332"/>
          </a:xfrm>
          <a:prstGeom prst="rect">
            <a:avLst/>
          </a:prstGeom>
        </p:spPr>
        <p:txBody>
          <a:bodyPr wrap="none">
            <a:spAutoFit/>
          </a:bodyPr>
          <a:lstStyle/>
          <a:p>
            <a:pPr lvl="0" algn="ctr" eaLnBrk="0" fontAlgn="base" hangingPunct="0">
              <a:spcBef>
                <a:spcPct val="0"/>
              </a:spcBef>
              <a:spcAft>
                <a:spcPct val="0"/>
              </a:spcAft>
            </a:pPr>
            <a:r>
              <a:rPr lang="ru-RU" b="1" dirty="0">
                <a:latin typeface="Garamond" pitchFamily="18" charset="0"/>
                <a:ea typeface="Calibri" pitchFamily="34" charset="0"/>
                <a:cs typeface="Times New Roman" pitchFamily="18" charset="0"/>
              </a:rPr>
              <a:t>Приволжье  - 2013 год</a:t>
            </a:r>
            <a:endParaRPr lang="ru-RU" sz="2000" dirty="0">
              <a:latin typeface="Arial" pitchFamily="34" charset="0"/>
            </a:endParaRPr>
          </a:p>
        </p:txBody>
      </p:sp>
      <p:sp>
        <p:nvSpPr>
          <p:cNvPr id="3" name="Прямоугольник 2"/>
          <p:cNvSpPr/>
          <p:nvPr/>
        </p:nvSpPr>
        <p:spPr>
          <a:xfrm>
            <a:off x="1571604" y="357166"/>
            <a:ext cx="6500858" cy="369332"/>
          </a:xfrm>
          <a:prstGeom prst="rect">
            <a:avLst/>
          </a:prstGeom>
        </p:spPr>
        <p:txBody>
          <a:bodyPr wrap="square">
            <a:spAutoFit/>
          </a:bodyPr>
          <a:lstStyle/>
          <a:p>
            <a:pPr algn="ctr"/>
            <a:r>
              <a:rPr lang="ru-RU" b="1" dirty="0" smtClean="0">
                <a:ea typeface="Calibri" pitchFamily="34" charset="0"/>
                <a:cs typeface="Times New Roman" pitchFamily="18" charset="0"/>
              </a:rPr>
              <a:t>«</a:t>
            </a:r>
            <a:r>
              <a:rPr lang="ru-RU" b="1" dirty="0" smtClean="0">
                <a:latin typeface="Garamond" pitchFamily="18" charset="0"/>
                <a:ea typeface="Calibri" pitchFamily="34" charset="0"/>
                <a:cs typeface="Times New Roman" pitchFamily="18" charset="0"/>
              </a:rPr>
              <a:t>Ох уж эти дроби</a:t>
            </a:r>
            <a:r>
              <a:rPr lang="ru-RU" b="1" dirty="0" smtClean="0">
                <a:ea typeface="Calibri" pitchFamily="34" charset="0"/>
                <a:cs typeface="Times New Roman" pitchFamily="18" charset="0"/>
              </a:rPr>
              <a:t>…»</a:t>
            </a:r>
            <a:endParaRPr lang="ru-RU" dirty="0"/>
          </a:p>
        </p:txBody>
      </p:sp>
      <p:sp>
        <p:nvSpPr>
          <p:cNvPr id="4" name="Прямоугольник 3"/>
          <p:cNvSpPr/>
          <p:nvPr/>
        </p:nvSpPr>
        <p:spPr>
          <a:xfrm>
            <a:off x="3428992" y="928670"/>
            <a:ext cx="5715008" cy="523220"/>
          </a:xfrm>
          <a:prstGeom prst="rect">
            <a:avLst/>
          </a:prstGeom>
        </p:spPr>
        <p:txBody>
          <a:bodyPr wrap="square">
            <a:spAutoFit/>
          </a:bodyPr>
          <a:lstStyle/>
          <a:p>
            <a:pPr lvl="0" algn="r" eaLnBrk="0" fontAlgn="base" hangingPunct="0">
              <a:spcBef>
                <a:spcPct val="0"/>
              </a:spcBef>
              <a:spcAft>
                <a:spcPct val="0"/>
              </a:spcAft>
            </a:pPr>
            <a:r>
              <a:rPr lang="ru-RU" sz="1400" i="1" dirty="0" smtClean="0">
                <a:latin typeface="Calibri" pitchFamily="34" charset="0"/>
                <a:ea typeface="Times New Roman" pitchFamily="18" charset="0"/>
                <a:cs typeface="Times New Roman" pitchFamily="18" charset="0"/>
              </a:rPr>
              <a:t>Простые числа не так просты, как это кажется с первого взгляда! </a:t>
            </a:r>
            <a:br>
              <a:rPr lang="ru-RU" sz="1400" i="1" dirty="0" smtClean="0">
                <a:latin typeface="Calibri" pitchFamily="34" charset="0"/>
                <a:ea typeface="Times New Roman" pitchFamily="18" charset="0"/>
                <a:cs typeface="Times New Roman" pitchFamily="18" charset="0"/>
              </a:rPr>
            </a:br>
            <a:r>
              <a:rPr lang="ru-RU" sz="1400" dirty="0" smtClean="0">
                <a:latin typeface="Calibri" pitchFamily="34" charset="0"/>
                <a:ea typeface="Times New Roman" pitchFamily="18" charset="0"/>
                <a:cs typeface="Times New Roman" pitchFamily="18" charset="0"/>
              </a:rPr>
              <a:t>(Фома </a:t>
            </a:r>
            <a:r>
              <a:rPr lang="ru-RU" sz="1400" dirty="0" err="1" smtClean="0">
                <a:latin typeface="Calibri" pitchFamily="34" charset="0"/>
                <a:ea typeface="Times New Roman" pitchFamily="18" charset="0"/>
                <a:cs typeface="Times New Roman" pitchFamily="18" charset="0"/>
              </a:rPr>
              <a:t>Евграфович</a:t>
            </a:r>
            <a:r>
              <a:rPr lang="ru-RU" sz="1400" dirty="0" smtClean="0">
                <a:latin typeface="Calibri" pitchFamily="34" charset="0"/>
                <a:ea typeface="Times New Roman" pitchFamily="18" charset="0"/>
                <a:cs typeface="Times New Roman" pitchFamily="18" charset="0"/>
              </a:rPr>
              <a:t> </a:t>
            </a:r>
            <a:r>
              <a:rPr lang="ru-RU" sz="1400" dirty="0" err="1" smtClean="0">
                <a:latin typeface="Calibri" pitchFamily="34" charset="0"/>
                <a:ea typeface="Times New Roman" pitchFamily="18" charset="0"/>
                <a:cs typeface="Times New Roman" pitchFamily="18" charset="0"/>
              </a:rPr>
              <a:t>Топорищев</a:t>
            </a:r>
            <a:r>
              <a:rPr lang="ru-RU" sz="1400" dirty="0" smtClean="0">
                <a:latin typeface="Calibri" pitchFamily="34" charset="0"/>
                <a:ea typeface="Times New Roman" pitchFamily="18" charset="0"/>
                <a:cs typeface="Times New Roman" pitchFamily="18" charset="0"/>
              </a:rPr>
              <a:t>)</a:t>
            </a:r>
            <a:r>
              <a:rPr lang="ru-RU" sz="1400" i="1" dirty="0" smtClean="0">
                <a:latin typeface="Calibri" pitchFamily="34" charset="0"/>
                <a:ea typeface="Times New Roman" pitchFamily="18" charset="0"/>
                <a:cs typeface="Times New Roman" pitchFamily="18" charset="0"/>
              </a:rPr>
              <a:t> </a:t>
            </a:r>
            <a:endParaRPr lang="ru-RU" sz="1100" dirty="0" smtClean="0">
              <a:latin typeface="Arial" pitchFamily="34" charset="0"/>
            </a:endParaRPr>
          </a:p>
        </p:txBody>
      </p:sp>
      <p:sp>
        <p:nvSpPr>
          <p:cNvPr id="22529" name="Rectangle 1"/>
          <p:cNvSpPr>
            <a:spLocks noChangeArrowheads="1"/>
          </p:cNvSpPr>
          <p:nvPr/>
        </p:nvSpPr>
        <p:spPr bwMode="auto">
          <a:xfrm>
            <a:off x="0" y="1500174"/>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Цветы школы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Творческое название работы -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“Море цветов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Проблемный вопрос: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какова доля цветов (по кабинетам) в сравнении со всеми цветами в нашей школе?</a:t>
            </a:r>
            <a:endPar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Задание:</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произвести подсчёты количества цветов в классных кабинетах и по зданию школы в целом; определить, какую часть составляют цветы отдельно взятого кабинета; по собранным данным составить таблицу и диаграмму, демонстрирующие долю кабинетных цветов от всех по школе.</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a:t>
            </a:r>
          </a:p>
        </p:txBody>
      </p:sp>
      <p:pic>
        <p:nvPicPr>
          <p:cNvPr id="22531" name="Рисунок 33" descr="DSC05799.JPG"/>
          <p:cNvPicPr>
            <a:picLocks noChangeAspect="1" noChangeArrowheads="1"/>
          </p:cNvPicPr>
          <p:nvPr/>
        </p:nvPicPr>
        <p:blipFill>
          <a:blip r:embed="rId2" cstate="print"/>
          <a:srcRect/>
          <a:stretch>
            <a:fillRect/>
          </a:stretch>
        </p:blipFill>
        <p:spPr bwMode="auto">
          <a:xfrm>
            <a:off x="179512" y="2993152"/>
            <a:ext cx="1817208" cy="1214820"/>
          </a:xfrm>
          <a:prstGeom prst="ellipse">
            <a:avLst/>
          </a:prstGeom>
          <a:noFill/>
        </p:spPr>
      </p:pic>
      <p:pic>
        <p:nvPicPr>
          <p:cNvPr id="22530" name="Рисунок 34" descr="DSC09682.JPG"/>
          <p:cNvPicPr>
            <a:picLocks noChangeAspect="1" noChangeArrowheads="1"/>
          </p:cNvPicPr>
          <p:nvPr/>
        </p:nvPicPr>
        <p:blipFill>
          <a:blip r:embed="rId3" cstate="print"/>
          <a:srcRect l="5479" r="12329" b="8218"/>
          <a:stretch>
            <a:fillRect/>
          </a:stretch>
        </p:blipFill>
        <p:spPr bwMode="auto">
          <a:xfrm>
            <a:off x="2143108" y="5143512"/>
            <a:ext cx="1571636" cy="1171218"/>
          </a:xfrm>
          <a:prstGeom prst="ellipse">
            <a:avLst/>
          </a:prstGeom>
          <a:noFill/>
        </p:spPr>
      </p:pic>
      <p:sp>
        <p:nvSpPr>
          <p:cNvPr id="2253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535" name="Rectangle 7"/>
          <p:cNvSpPr>
            <a:spLocks noChangeArrowheads="1"/>
          </p:cNvSpPr>
          <p:nvPr/>
        </p:nvSpPr>
        <p:spPr bwMode="auto">
          <a:xfrm>
            <a:off x="0" y="5038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aphicFrame>
        <p:nvGraphicFramePr>
          <p:cNvPr id="14" name="Диаграмма 13"/>
          <p:cNvGraphicFramePr/>
          <p:nvPr>
            <p:extLst>
              <p:ext uri="{D42A27DB-BD31-4B8C-83A1-F6EECF244321}">
                <p14:modId xmlns:p14="http://schemas.microsoft.com/office/powerpoint/2010/main" val="117556353"/>
              </p:ext>
            </p:extLst>
          </p:nvPr>
        </p:nvGraphicFramePr>
        <p:xfrm>
          <a:off x="2571736" y="2786058"/>
          <a:ext cx="5857916" cy="3786214"/>
        </p:xfrm>
        <a:graphic>
          <a:graphicData uri="http://schemas.openxmlformats.org/drawingml/2006/chart">
            <c:chart xmlns:c="http://schemas.openxmlformats.org/drawingml/2006/chart" xmlns:r="http://schemas.openxmlformats.org/officeDocument/2006/relationships" r:id="rId4"/>
          </a:graphicData>
        </a:graphic>
      </p:graphicFrame>
      <p:pic>
        <p:nvPicPr>
          <p:cNvPr id="15" name="Рисунок 14" descr="888943957.gif"/>
          <p:cNvPicPr>
            <a:picLocks noChangeAspect="1"/>
          </p:cNvPicPr>
          <p:nvPr/>
        </p:nvPicPr>
        <p:blipFill>
          <a:blip r:embed="rId5"/>
          <a:stretch>
            <a:fillRect/>
          </a:stretch>
        </p:blipFill>
        <p:spPr>
          <a:xfrm>
            <a:off x="8334375" y="5572140"/>
            <a:ext cx="809625" cy="914400"/>
          </a:xfrm>
          <a:prstGeom prst="rect">
            <a:avLst/>
          </a:prstGeom>
        </p:spPr>
      </p:pic>
      <p:pic>
        <p:nvPicPr>
          <p:cNvPr id="16" name="Рисунок 15" descr="C:\Users\Прагма\Desktop\фото для конференции\IMG_2123.JPG"/>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214387">
            <a:off x="2472544" y="3197249"/>
            <a:ext cx="1038225" cy="1557020"/>
          </a:xfrm>
          <a:prstGeom prst="rect">
            <a:avLst/>
          </a:prstGeom>
          <a:noFill/>
          <a:ln>
            <a:noFill/>
          </a:ln>
        </p:spPr>
      </p:pic>
      <p:pic>
        <p:nvPicPr>
          <p:cNvPr id="17" name="Рисунок 16" descr="C:\Users\Прагма\Desktop\фото для конференции\IMG_2122.JPG"/>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657524">
            <a:off x="278787" y="4361894"/>
            <a:ext cx="1811374" cy="1173562"/>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62166" y="6488668"/>
            <a:ext cx="2451313" cy="369332"/>
          </a:xfrm>
          <a:prstGeom prst="rect">
            <a:avLst/>
          </a:prstGeom>
        </p:spPr>
        <p:txBody>
          <a:bodyPr wrap="none">
            <a:spAutoFit/>
          </a:bodyPr>
          <a:lstStyle/>
          <a:p>
            <a:pPr lvl="0" algn="ctr" eaLnBrk="0" fontAlgn="base" hangingPunct="0">
              <a:spcBef>
                <a:spcPct val="0"/>
              </a:spcBef>
              <a:spcAft>
                <a:spcPct val="0"/>
              </a:spcAft>
            </a:pPr>
            <a:r>
              <a:rPr lang="ru-RU" b="1" dirty="0">
                <a:latin typeface="Garamond" pitchFamily="18" charset="0"/>
                <a:ea typeface="Calibri" pitchFamily="34" charset="0"/>
                <a:cs typeface="Times New Roman" pitchFamily="18" charset="0"/>
              </a:rPr>
              <a:t>Приволжье  - 2013 год</a:t>
            </a:r>
            <a:endParaRPr lang="ru-RU" sz="2000" dirty="0">
              <a:latin typeface="Arial" pitchFamily="34" charset="0"/>
            </a:endParaRPr>
          </a:p>
        </p:txBody>
      </p:sp>
      <p:sp>
        <p:nvSpPr>
          <p:cNvPr id="3" name="Прямоугольник 2"/>
          <p:cNvSpPr/>
          <p:nvPr/>
        </p:nvSpPr>
        <p:spPr>
          <a:xfrm>
            <a:off x="1571604" y="357166"/>
            <a:ext cx="6500858" cy="369332"/>
          </a:xfrm>
          <a:prstGeom prst="rect">
            <a:avLst/>
          </a:prstGeom>
        </p:spPr>
        <p:txBody>
          <a:bodyPr wrap="square">
            <a:spAutoFit/>
          </a:bodyPr>
          <a:lstStyle/>
          <a:p>
            <a:pPr algn="ctr"/>
            <a:r>
              <a:rPr lang="ru-RU" b="1" dirty="0" smtClean="0">
                <a:ea typeface="Calibri" pitchFamily="34" charset="0"/>
                <a:cs typeface="Times New Roman" pitchFamily="18" charset="0"/>
              </a:rPr>
              <a:t>«</a:t>
            </a:r>
            <a:r>
              <a:rPr lang="ru-RU" b="1" dirty="0" smtClean="0">
                <a:latin typeface="Garamond" pitchFamily="18" charset="0"/>
                <a:ea typeface="Calibri" pitchFamily="34" charset="0"/>
                <a:cs typeface="Times New Roman" pitchFamily="18" charset="0"/>
              </a:rPr>
              <a:t>Ох уж эти дроби</a:t>
            </a:r>
            <a:r>
              <a:rPr lang="ru-RU" b="1" dirty="0" smtClean="0">
                <a:ea typeface="Calibri" pitchFamily="34" charset="0"/>
                <a:cs typeface="Times New Roman" pitchFamily="18" charset="0"/>
              </a:rPr>
              <a:t>…»</a:t>
            </a:r>
            <a:endParaRPr lang="ru-RU" dirty="0"/>
          </a:p>
        </p:txBody>
      </p:sp>
      <p:sp>
        <p:nvSpPr>
          <p:cNvPr id="4" name="Прямоугольник 3"/>
          <p:cNvSpPr/>
          <p:nvPr/>
        </p:nvSpPr>
        <p:spPr>
          <a:xfrm>
            <a:off x="3357554" y="928670"/>
            <a:ext cx="5786446" cy="523220"/>
          </a:xfrm>
          <a:prstGeom prst="rect">
            <a:avLst/>
          </a:prstGeom>
        </p:spPr>
        <p:txBody>
          <a:bodyPr wrap="square">
            <a:spAutoFit/>
          </a:bodyPr>
          <a:lstStyle/>
          <a:p>
            <a:pPr lvl="0" algn="r" eaLnBrk="0" fontAlgn="base" hangingPunct="0">
              <a:spcBef>
                <a:spcPct val="0"/>
              </a:spcBef>
              <a:spcAft>
                <a:spcPct val="0"/>
              </a:spcAft>
            </a:pPr>
            <a:r>
              <a:rPr lang="ru-RU" sz="1400" i="1" dirty="0" smtClean="0">
                <a:latin typeface="Arial" pitchFamily="34" charset="0"/>
                <a:ea typeface="Times New Roman" pitchFamily="18" charset="0"/>
              </a:rPr>
              <a:t>Он стал поэтом - для математика у него не хватало фантазии. </a:t>
            </a:r>
            <a:br>
              <a:rPr lang="ru-RU" sz="1400" i="1" dirty="0" smtClean="0">
                <a:latin typeface="Arial" pitchFamily="34" charset="0"/>
                <a:ea typeface="Times New Roman" pitchFamily="18" charset="0"/>
              </a:rPr>
            </a:br>
            <a:r>
              <a:rPr lang="ru-RU" sz="1400" dirty="0" smtClean="0">
                <a:latin typeface="Arial" pitchFamily="34" charset="0"/>
                <a:ea typeface="Times New Roman" pitchFamily="18" charset="0"/>
              </a:rPr>
              <a:t>(Давид Гильберт)</a:t>
            </a:r>
            <a:r>
              <a:rPr lang="ru-RU" sz="1400" dirty="0" smtClean="0">
                <a:latin typeface="Arial" pitchFamily="34" charset="0"/>
              </a:rPr>
              <a:t> </a:t>
            </a:r>
          </a:p>
        </p:txBody>
      </p:sp>
      <p:sp>
        <p:nvSpPr>
          <p:cNvPr id="21505" name="Rectangle 1"/>
          <p:cNvSpPr>
            <a:spLocks noChangeArrowheads="1"/>
          </p:cNvSpPr>
          <p:nvPr/>
        </p:nvSpPr>
        <p:spPr bwMode="auto">
          <a:xfrm>
            <a:off x="0" y="1428736"/>
            <a:ext cx="91440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Дроби внутри нас (наши размеры)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Творческое название работы -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“Справочник размеров 5 класса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Проблемный вопрос: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каков был бы человек (существо), с размерами, равными сумме наших параметров? Какова доля размеров одного ученика в сравнении с общими данными класса?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Задание: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измерить каждому ученику 5 класса рост, массу тела, длину руки, длину ноги, обхват талии; попробовать представить себе и изобразить человека с суммированными нашими измерениями; определить долю размеров каждого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уч-ка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сравнении с общими. Составить по собранным данным таблицы и диаграммы наших измерений.</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a:t>
            </a:r>
          </a:p>
        </p:txBody>
      </p:sp>
      <p:pic>
        <p:nvPicPr>
          <p:cNvPr id="21506" name="Рисунок 40" descr="DSC04111.JPG"/>
          <p:cNvPicPr>
            <a:picLocks noChangeAspect="1" noChangeArrowheads="1"/>
          </p:cNvPicPr>
          <p:nvPr/>
        </p:nvPicPr>
        <p:blipFill>
          <a:blip r:embed="rId2" cstate="print"/>
          <a:srcRect/>
          <a:stretch>
            <a:fillRect/>
          </a:stretch>
        </p:blipFill>
        <p:spPr bwMode="auto">
          <a:xfrm>
            <a:off x="0" y="10248900"/>
            <a:ext cx="1933575" cy="1447800"/>
          </a:xfrm>
          <a:prstGeom prst="rect">
            <a:avLst/>
          </a:prstGeom>
          <a:noFill/>
        </p:spPr>
      </p:pic>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1514" name="Rectangle 10"/>
          <p:cNvSpPr>
            <a:spLocks noChangeArrowheads="1"/>
          </p:cNvSpPr>
          <p:nvPr/>
        </p:nvSpPr>
        <p:spPr bwMode="auto">
          <a:xfrm>
            <a:off x="0" y="7353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21515" name="Rectangle 11"/>
          <p:cNvSpPr>
            <a:spLocks noChangeArrowheads="1"/>
          </p:cNvSpPr>
          <p:nvPr/>
        </p:nvSpPr>
        <p:spPr bwMode="auto">
          <a:xfrm>
            <a:off x="0" y="11696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pic>
        <p:nvPicPr>
          <p:cNvPr id="18" name="Рисунок 17" descr="DSC04154.JPG"/>
          <p:cNvPicPr/>
          <p:nvPr/>
        </p:nvPicPr>
        <p:blipFill>
          <a:blip r:embed="rId3" cstate="print">
            <a:lum/>
          </a:blip>
          <a:srcRect l="13497" t="5977" r="8282" b="5057"/>
          <a:stretch>
            <a:fillRect/>
          </a:stretch>
        </p:blipFill>
        <p:spPr>
          <a:xfrm>
            <a:off x="2571736" y="3143248"/>
            <a:ext cx="2071702" cy="3071834"/>
          </a:xfrm>
          <a:prstGeom prst="roundRect">
            <a:avLst/>
          </a:prstGeom>
        </p:spPr>
      </p:pic>
      <p:graphicFrame>
        <p:nvGraphicFramePr>
          <p:cNvPr id="19" name="Диаграмма 18"/>
          <p:cNvGraphicFramePr/>
          <p:nvPr/>
        </p:nvGraphicFramePr>
        <p:xfrm>
          <a:off x="4214810" y="2857496"/>
          <a:ext cx="4929190" cy="4000504"/>
        </p:xfrm>
        <a:graphic>
          <a:graphicData uri="http://schemas.openxmlformats.org/drawingml/2006/chart">
            <c:chart xmlns:c="http://schemas.openxmlformats.org/drawingml/2006/chart" xmlns:r="http://schemas.openxmlformats.org/officeDocument/2006/relationships" r:id="rId4"/>
          </a:graphicData>
        </a:graphic>
      </p:graphicFrame>
      <p:pic>
        <p:nvPicPr>
          <p:cNvPr id="20" name="Рисунок 19" descr="C:\Users\Прагма\Desktop\фото для конференции\IMG_212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136636">
            <a:off x="25609" y="3212976"/>
            <a:ext cx="2590800" cy="17272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62166" y="6488668"/>
            <a:ext cx="2451313" cy="369332"/>
          </a:xfrm>
          <a:prstGeom prst="rect">
            <a:avLst/>
          </a:prstGeom>
        </p:spPr>
        <p:txBody>
          <a:bodyPr wrap="none">
            <a:spAutoFit/>
          </a:bodyPr>
          <a:lstStyle/>
          <a:p>
            <a:pPr lvl="0" algn="ctr" eaLnBrk="0" fontAlgn="base" hangingPunct="0">
              <a:spcBef>
                <a:spcPct val="0"/>
              </a:spcBef>
              <a:spcAft>
                <a:spcPct val="0"/>
              </a:spcAft>
            </a:pPr>
            <a:r>
              <a:rPr lang="ru-RU" b="1" dirty="0">
                <a:latin typeface="Garamond" pitchFamily="18" charset="0"/>
                <a:ea typeface="Calibri" pitchFamily="34" charset="0"/>
                <a:cs typeface="Times New Roman" pitchFamily="18" charset="0"/>
              </a:rPr>
              <a:t>Приволжье  - 2013 год</a:t>
            </a:r>
            <a:endParaRPr lang="ru-RU" sz="2000" dirty="0">
              <a:latin typeface="Arial" pitchFamily="34" charset="0"/>
            </a:endParaRPr>
          </a:p>
        </p:txBody>
      </p:sp>
      <p:sp>
        <p:nvSpPr>
          <p:cNvPr id="3" name="Прямоугольник 2"/>
          <p:cNvSpPr/>
          <p:nvPr/>
        </p:nvSpPr>
        <p:spPr>
          <a:xfrm>
            <a:off x="1571604" y="357166"/>
            <a:ext cx="6500858" cy="369332"/>
          </a:xfrm>
          <a:prstGeom prst="rect">
            <a:avLst/>
          </a:prstGeom>
        </p:spPr>
        <p:txBody>
          <a:bodyPr wrap="square">
            <a:spAutoFit/>
          </a:bodyPr>
          <a:lstStyle/>
          <a:p>
            <a:pPr algn="ctr"/>
            <a:r>
              <a:rPr lang="ru-RU" b="1" dirty="0" smtClean="0">
                <a:ea typeface="Calibri" pitchFamily="34" charset="0"/>
                <a:cs typeface="Times New Roman" pitchFamily="18" charset="0"/>
              </a:rPr>
              <a:t>«</a:t>
            </a:r>
            <a:r>
              <a:rPr lang="ru-RU" b="1" dirty="0" smtClean="0">
                <a:latin typeface="Garamond" pitchFamily="18" charset="0"/>
                <a:ea typeface="Calibri" pitchFamily="34" charset="0"/>
                <a:cs typeface="Times New Roman" pitchFamily="18" charset="0"/>
              </a:rPr>
              <a:t>Ох уж эти дроби</a:t>
            </a:r>
            <a:r>
              <a:rPr lang="ru-RU" b="1" dirty="0" smtClean="0">
                <a:ea typeface="Calibri" pitchFamily="34" charset="0"/>
                <a:cs typeface="Times New Roman" pitchFamily="18" charset="0"/>
              </a:rPr>
              <a:t>…»</a:t>
            </a:r>
            <a:endParaRPr lang="ru-RU" dirty="0"/>
          </a:p>
        </p:txBody>
      </p:sp>
      <p:sp>
        <p:nvSpPr>
          <p:cNvPr id="32769" name="Rectangle 1"/>
          <p:cNvSpPr>
            <a:spLocks noChangeArrowheads="1"/>
          </p:cNvSpPr>
          <p:nvPr/>
        </p:nvSpPr>
        <p:spPr bwMode="auto">
          <a:xfrm>
            <a:off x="0" y="1214422"/>
            <a:ext cx="9144000" cy="46320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Подумай и ответь!</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Крестьяне и картофель</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Шли три крестьянина и зашли на постоялый двор отдохнуть и пообедать. Заказали хозяйке сварить картофель, а сами заснули. Хозяйка сварила картофель, но не стала будить постояльцев, а поставила миску с едою на стол и ушла. Проснулся один крестьянин, увидел картофель и, чтоб не будить товарищей, сосчитал картофель, съел свою долю и снова заснул. Вскоре проснулся другой; ему невдомек было, что один из товарищей уже съел свою долю, поэтому он сосчитал весь оставшийся картофель, съел третью часть и опять заснул. После чего проснулся третий; полагая, что он проснулся первым, он сосчитал оставшийся в чашке картофель и съел третью часть. Тут проснулись его товарищи и увидели, что в чашке осталось 8 картофелин. Тогда только объяснилось дело.</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Сосчитайте, сколько картофелин подала на стол хозяйка, сколько съел уже и сколько должен еще съесть каждый, чтобы всем досталось поровну.</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Недоумение крестьянок</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Две крестьянки продавали на базаре яблоки. Одна продавала за 1 копейку 2 яблока, а другая за 2 копейки 3 яблока. У каждой в корзине было по 30 яблок, так что первая рассчитывала выручить за свои яблоки 15 копеек, а вторая 20 копеек. Обе вместе они должны были выручить 35 копеек, Сообразив это, крестьянки, чтобы не ссориться да не перебивать друг у друга покупателей, решили сложить свои яблоки вместе и продавать их сообща, причем они рассуждали так: "Если я продаю пару яблок за копейку, а ты - три яблока за 2 копейки, то, чтобы выручить свои деньги, надо нам, значит, продавать пять яблок за 3 копейки!" Сказано - сделано. Сложили торговки свои яблоки вместе (получилось всего 60 яблок) и начали продавать по 3 копейки за 5 яблок. 1 Распродали и удивились: оказалось, что за свои яблоки они выручили 36 копеек, т. е. на копейку больше, чем думали выручить! Крестьянки задумались: откуда взялась "лишняя" копейка и кому из них следует ее получить? И как, вообще, им поделить теперь все вырученные деньги? </a:t>
            </a:r>
            <a:r>
              <a:rPr kumimoji="0" lang="ru-RU" sz="9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И в самом деле, как это вышло?</a:t>
            </a:r>
            <a:r>
              <a:rPr kumimoji="0" lang="ru-RU" sz="9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Пока эти две крестьянки разбирались в своей </a:t>
            </a:r>
            <a:r>
              <a:rPr kumimoji="0" lang="ru-RU" sz="9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неожиданнс</a:t>
            </a:r>
            <a:r>
              <a:rPr kumimoji="0" lang="ru-RU" sz="9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прибыли, две другие, прослышав об этом, тоже решили заработать лишнюю копейку. У каждой из них было тоже по 30 яблок, но продавали он так: первая давала за одну копейку пару яблок, а вторая за копейку давала 3 яблока. Первая после продажи должна была значит, выручить 15 копеек, а вторая - 10 копеек; обе вместе выручили бы, следовательно, 25 копеек. Они и решили продавать свои яблоки сообща, рассуждая совсем так, как и те две первые торговки: если я продаю за одну копейку пару яблок, а ты за копейку продаешь 3 яблока, то, значит, чтобы выручи свои деньги, нам нужно каждые 5 яблок продавать за 2 копейки. Сложили они яблоки вместе, распродали их по 2 копейки за каждые пять штук, и вдруг... оказалось, что они выручили всего 24 копейки, </a:t>
            </a:r>
            <a:r>
              <a:rPr kumimoji="0" lang="ru-RU" sz="9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недовыручили</a:t>
            </a:r>
            <a:r>
              <a:rPr kumimoji="0" lang="ru-RU" sz="9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целую копейку. Задумались и эти крестьянки: </a:t>
            </a:r>
            <a:endParaRPr kumimoji="0" lang="ru-RU" sz="900" b="0" i="1"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1" u="none" strike="noStrike" cap="none" normalizeH="0" baseline="0" dirty="0" smtClean="0">
                <a:ln>
                  <a:noFill/>
                </a:ln>
                <a:solidFill>
                  <a:schemeClr val="tx1"/>
                </a:solidFill>
                <a:effectLst/>
                <a:latin typeface="Arial" pitchFamily="34" charset="0"/>
                <a:ea typeface="Times New Roman" pitchFamily="18" charset="0"/>
              </a:rPr>
              <a:t>как же это могло случиться и кому из них придется этой копейкой поплатиться?</a:t>
            </a:r>
            <a:r>
              <a:rPr kumimoji="0" lang="ru-RU" sz="800" b="0" i="0" u="none" strike="noStrike" cap="none" normalizeH="0" baseline="0" dirty="0" smtClean="0">
                <a:ln>
                  <a:noFill/>
                </a:ln>
                <a:solidFill>
                  <a:schemeClr val="tx1"/>
                </a:solidFill>
                <a:effectLst/>
                <a:latin typeface="Arial" pitchFamily="34" charset="0"/>
              </a:rPr>
              <a:t> </a:t>
            </a:r>
          </a:p>
          <a:p>
            <a:r>
              <a:rPr lang="ru-RU" sz="1400" b="1" dirty="0" smtClean="0"/>
              <a:t>Делёж верблюдов</a:t>
            </a:r>
            <a:endParaRPr lang="ru-RU" sz="1400" dirty="0" smtClean="0"/>
          </a:p>
          <a:p>
            <a:r>
              <a:rPr lang="ru-RU" sz="900" dirty="0" smtClean="0"/>
              <a:t>Старик, имевший трех сыновей, распорядился, чтобы </a:t>
            </a:r>
            <a:r>
              <a:rPr lang="ru-RU" sz="900" dirty="0" err="1" smtClean="0"/>
              <a:t>oни</a:t>
            </a:r>
            <a:r>
              <a:rPr lang="ru-RU" sz="900" dirty="0" smtClean="0"/>
              <a:t> после его смерти поделили принадлежащее ему стадо верблюдов так, чтобы старший взял половину всех верблюдов, средний - треть и младший - девятую часть всех верблюдов. Старик умер и оставил 17 верблюдов. Сыновья начали дележ, но оказалось, что число 17 не делится ни на 2, ни на 3, ни на 9. В недоумении, как им быть, братья обратились к мудрецу. Тот приехал к ним на собственном верблюде и разделил все по завещанию.</a:t>
            </a:r>
            <a:r>
              <a:rPr lang="ru-RU" sz="900" i="1" dirty="0" smtClean="0"/>
              <a:t> </a:t>
            </a:r>
            <a:endParaRPr lang="ru-RU" sz="900" dirty="0" smtClean="0"/>
          </a:p>
          <a:p>
            <a:r>
              <a:rPr lang="ru-RU" sz="900" i="1" dirty="0" smtClean="0"/>
              <a:t>Как он сделал?</a:t>
            </a:r>
            <a:r>
              <a:rPr lang="ru-RU" sz="900" dirty="0" smtClean="0"/>
              <a:t> </a:t>
            </a:r>
          </a:p>
          <a:p>
            <a:r>
              <a:rPr lang="ru-RU" sz="900" dirty="0" smtClean="0"/>
              <a:t> </a:t>
            </a:r>
            <a:r>
              <a:rPr lang="ru-RU" sz="1400" b="1" dirty="0" smtClean="0"/>
              <a:t>??? </a:t>
            </a:r>
            <a:r>
              <a:rPr lang="ru-RU" sz="1400" b="1" dirty="0" smtClean="0">
                <a:sym typeface="Wingdings"/>
              </a:rPr>
              <a:t></a:t>
            </a:r>
            <a:r>
              <a:rPr lang="ru-RU" sz="1400" b="1" dirty="0" smtClean="0"/>
              <a:t> ???</a:t>
            </a:r>
            <a:endParaRPr lang="ru-RU" sz="900" dirty="0" smtClean="0"/>
          </a:p>
          <a:p>
            <a:r>
              <a:rPr lang="ru-RU" sz="900" dirty="0" smtClean="0"/>
              <a:t> Четыре яблока, не разрезая их, нужно разделить между тремя приятелями так, чтобы никто из них не получил больше, чем остальные. </a:t>
            </a:r>
            <a:r>
              <a:rPr lang="ru-RU" sz="900" i="1" dirty="0" smtClean="0"/>
              <a:t>Как это сделать?</a:t>
            </a:r>
            <a:r>
              <a:rPr lang="ru-RU" sz="900" dirty="0" smtClean="0"/>
              <a:t> </a:t>
            </a:r>
          </a:p>
          <a:p>
            <a:pPr lvl="0"/>
            <a:r>
              <a:rPr lang="ru-RU" sz="900" dirty="0" smtClean="0"/>
              <a:t>Половина - треть числа. </a:t>
            </a:r>
            <a:r>
              <a:rPr lang="ru-RU" sz="900" i="1" dirty="0" smtClean="0"/>
              <a:t>Какое это число?</a:t>
            </a:r>
            <a:r>
              <a:rPr lang="ru-RU" sz="900" dirty="0" smtClean="0"/>
              <a:t> </a:t>
            </a:r>
          </a:p>
        </p:txBody>
      </p:sp>
      <p:pic>
        <p:nvPicPr>
          <p:cNvPr id="9" name="Рисунок 8" descr="super_smilies012.gif"/>
          <p:cNvPicPr>
            <a:picLocks noChangeAspect="1"/>
          </p:cNvPicPr>
          <p:nvPr/>
        </p:nvPicPr>
        <p:blipFill>
          <a:blip r:embed="rId2"/>
          <a:stretch>
            <a:fillRect/>
          </a:stretch>
        </p:blipFill>
        <p:spPr>
          <a:xfrm>
            <a:off x="8143900" y="5786454"/>
            <a:ext cx="742951" cy="619126"/>
          </a:xfrm>
          <a:prstGeom prst="rect">
            <a:avLst/>
          </a:prstGeom>
        </p:spPr>
      </p:pic>
      <p:sp>
        <p:nvSpPr>
          <p:cNvPr id="11" name="Прямоугольник 10"/>
          <p:cNvSpPr/>
          <p:nvPr/>
        </p:nvSpPr>
        <p:spPr>
          <a:xfrm>
            <a:off x="1214414" y="785794"/>
            <a:ext cx="7929586" cy="738664"/>
          </a:xfrm>
          <a:prstGeom prst="rect">
            <a:avLst/>
          </a:prstGeom>
        </p:spPr>
        <p:txBody>
          <a:bodyPr wrap="square">
            <a:spAutoFit/>
          </a:bodyPr>
          <a:lstStyle/>
          <a:p>
            <a:pPr lvl="0" algn="r" fontAlgn="base">
              <a:spcBef>
                <a:spcPct val="0"/>
              </a:spcBef>
              <a:spcAft>
                <a:spcPct val="0"/>
              </a:spcAft>
            </a:pPr>
            <a:r>
              <a:rPr lang="ru-RU" sz="1400" i="1" dirty="0" smtClean="0">
                <a:latin typeface="Calibri" pitchFamily="34" charset="0"/>
                <a:ea typeface="Times New Roman" pitchFamily="18" charset="0"/>
                <a:cs typeface="Times New Roman" pitchFamily="18" charset="0"/>
              </a:rPr>
              <a:t>Много из математики не остаётся в памяти, но когда поймешь её,</a:t>
            </a:r>
            <a:br>
              <a:rPr lang="ru-RU" sz="1400" i="1" dirty="0" smtClean="0">
                <a:latin typeface="Calibri" pitchFamily="34" charset="0"/>
                <a:ea typeface="Times New Roman" pitchFamily="18" charset="0"/>
                <a:cs typeface="Times New Roman" pitchFamily="18" charset="0"/>
              </a:rPr>
            </a:br>
            <a:r>
              <a:rPr lang="ru-RU" sz="1400" i="1" dirty="0" smtClean="0">
                <a:latin typeface="Calibri" pitchFamily="34" charset="0"/>
                <a:ea typeface="Times New Roman" pitchFamily="18" charset="0"/>
                <a:cs typeface="Times New Roman" pitchFamily="18" charset="0"/>
              </a:rPr>
              <a:t>тогда легко при случае вспомнить забытое.</a:t>
            </a:r>
            <a:endParaRPr lang="ru-RU" sz="1400" dirty="0" smtClean="0">
              <a:latin typeface="Arial" pitchFamily="34" charset="0"/>
            </a:endParaRPr>
          </a:p>
          <a:p>
            <a:pPr lvl="0" algn="r" eaLnBrk="0" fontAlgn="base" hangingPunct="0">
              <a:spcBef>
                <a:spcPct val="0"/>
              </a:spcBef>
              <a:spcAft>
                <a:spcPct val="0"/>
              </a:spcAft>
            </a:pPr>
            <a:r>
              <a:rPr lang="ru-RU" sz="1400" dirty="0" smtClean="0">
                <a:latin typeface="Calibri" pitchFamily="34" charset="0"/>
                <a:ea typeface="Times New Roman" pitchFamily="18" charset="0"/>
                <a:cs typeface="Times New Roman" pitchFamily="18" charset="0"/>
              </a:rPr>
              <a:t>(М.В. Остроградский)</a:t>
            </a:r>
            <a:endParaRPr lang="ru-RU" sz="1400" dirty="0" smtClean="0">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62166" y="6488668"/>
            <a:ext cx="2451313" cy="369332"/>
          </a:xfrm>
          <a:prstGeom prst="rect">
            <a:avLst/>
          </a:prstGeom>
        </p:spPr>
        <p:txBody>
          <a:bodyPr wrap="none">
            <a:spAutoFit/>
          </a:bodyPr>
          <a:lstStyle/>
          <a:p>
            <a:pPr lvl="0" algn="ctr" eaLnBrk="0" fontAlgn="base" hangingPunct="0">
              <a:spcBef>
                <a:spcPct val="0"/>
              </a:spcBef>
              <a:spcAft>
                <a:spcPct val="0"/>
              </a:spcAft>
            </a:pPr>
            <a:r>
              <a:rPr lang="ru-RU" b="1" dirty="0">
                <a:latin typeface="Garamond" pitchFamily="18" charset="0"/>
                <a:ea typeface="Calibri" pitchFamily="34" charset="0"/>
                <a:cs typeface="Times New Roman" pitchFamily="18" charset="0"/>
              </a:rPr>
              <a:t>Приволжье  - 2013 год</a:t>
            </a:r>
            <a:endParaRPr lang="ru-RU" sz="2000" dirty="0">
              <a:latin typeface="Arial" pitchFamily="34" charset="0"/>
            </a:endParaRPr>
          </a:p>
        </p:txBody>
      </p:sp>
      <p:sp>
        <p:nvSpPr>
          <p:cNvPr id="3" name="Прямоугольник 2"/>
          <p:cNvSpPr/>
          <p:nvPr/>
        </p:nvSpPr>
        <p:spPr>
          <a:xfrm>
            <a:off x="1571604" y="357166"/>
            <a:ext cx="6500858" cy="369332"/>
          </a:xfrm>
          <a:prstGeom prst="rect">
            <a:avLst/>
          </a:prstGeom>
        </p:spPr>
        <p:txBody>
          <a:bodyPr wrap="square">
            <a:spAutoFit/>
          </a:bodyPr>
          <a:lstStyle/>
          <a:p>
            <a:pPr algn="ctr"/>
            <a:r>
              <a:rPr lang="ru-RU" b="1" dirty="0" smtClean="0">
                <a:ea typeface="Calibri" pitchFamily="34" charset="0"/>
                <a:cs typeface="Times New Roman" pitchFamily="18" charset="0"/>
              </a:rPr>
              <a:t>«</a:t>
            </a:r>
            <a:r>
              <a:rPr lang="ru-RU" b="1" dirty="0" smtClean="0">
                <a:latin typeface="Garamond" pitchFamily="18" charset="0"/>
                <a:ea typeface="Calibri" pitchFamily="34" charset="0"/>
                <a:cs typeface="Times New Roman" pitchFamily="18" charset="0"/>
              </a:rPr>
              <a:t>Ох уж эти дроби</a:t>
            </a:r>
            <a:r>
              <a:rPr lang="ru-RU" b="1" dirty="0" smtClean="0">
                <a:ea typeface="Calibri" pitchFamily="34" charset="0"/>
                <a:cs typeface="Times New Roman" pitchFamily="18" charset="0"/>
              </a:rPr>
              <a:t>…»</a:t>
            </a:r>
            <a:endParaRPr lang="ru-RU" dirty="0"/>
          </a:p>
        </p:txBody>
      </p:sp>
      <p:sp>
        <p:nvSpPr>
          <p:cNvPr id="31745" name="Rectangle 1"/>
          <p:cNvSpPr>
            <a:spLocks noChangeArrowheads="1"/>
          </p:cNvSpPr>
          <p:nvPr/>
        </p:nvSpPr>
        <p:spPr bwMode="auto">
          <a:xfrm>
            <a:off x="0" y="128586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Конкурс рисунков «Дробь, </a:t>
            </a:r>
            <a:r>
              <a:rPr kumimoji="0" lang="ru-RU"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дробушка</a:t>
            </a: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дробинка»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ходе работы над проектом мы решили приукрасить его произведениями художественного искусства – провести конкурс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рисунков о дробях с последующей организацией их выставки.</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p>
        </p:txBody>
      </p:sp>
      <p:pic>
        <p:nvPicPr>
          <p:cNvPr id="8" name="Рисунок 7" descr="DSC04153.JPG"/>
          <p:cNvPicPr/>
          <p:nvPr/>
        </p:nvPicPr>
        <p:blipFill>
          <a:blip r:embed="rId2" cstate="print">
            <a:lum contrast="40000"/>
          </a:blip>
          <a:srcRect l="12085" t="1814" r="2719" b="5442"/>
          <a:stretch>
            <a:fillRect/>
          </a:stretch>
        </p:blipFill>
        <p:spPr>
          <a:xfrm>
            <a:off x="3428992" y="3071810"/>
            <a:ext cx="2071702" cy="3181345"/>
          </a:xfrm>
          <a:prstGeom prst="rect">
            <a:avLst/>
          </a:prstGeom>
          <a:ln w="76200">
            <a:solidFill>
              <a:schemeClr val="accent6">
                <a:lumMod val="50000"/>
              </a:schemeClr>
            </a:solidFill>
            <a:prstDash val="sysDot"/>
          </a:ln>
        </p:spPr>
      </p:pic>
      <p:pic>
        <p:nvPicPr>
          <p:cNvPr id="9" name="Рисунок 8" descr="36_15_34[1].gif"/>
          <p:cNvPicPr>
            <a:picLocks noChangeAspect="1"/>
          </p:cNvPicPr>
          <p:nvPr/>
        </p:nvPicPr>
        <p:blipFill>
          <a:blip r:embed="rId3"/>
          <a:stretch>
            <a:fillRect/>
          </a:stretch>
        </p:blipFill>
        <p:spPr>
          <a:xfrm>
            <a:off x="8143900" y="5786454"/>
            <a:ext cx="676275" cy="676275"/>
          </a:xfrm>
          <a:prstGeom prst="rect">
            <a:avLst/>
          </a:prstGeom>
        </p:spPr>
      </p:pic>
      <p:pic>
        <p:nvPicPr>
          <p:cNvPr id="10" name="Рисунок 9" descr="super_smilies014.gif"/>
          <p:cNvPicPr>
            <a:picLocks noChangeAspect="1"/>
          </p:cNvPicPr>
          <p:nvPr/>
        </p:nvPicPr>
        <p:blipFill>
          <a:blip r:embed="rId4"/>
          <a:stretch>
            <a:fillRect/>
          </a:stretch>
        </p:blipFill>
        <p:spPr>
          <a:xfrm>
            <a:off x="7072330" y="5857892"/>
            <a:ext cx="571500" cy="571500"/>
          </a:xfrm>
          <a:prstGeom prst="rect">
            <a:avLst/>
          </a:prstGeom>
        </p:spPr>
      </p:pic>
      <p:sp>
        <p:nvSpPr>
          <p:cNvPr id="12" name="Прямоугольник 11"/>
          <p:cNvSpPr/>
          <p:nvPr/>
        </p:nvSpPr>
        <p:spPr>
          <a:xfrm>
            <a:off x="2786018" y="857232"/>
            <a:ext cx="6357982" cy="523220"/>
          </a:xfrm>
          <a:prstGeom prst="rect">
            <a:avLst/>
          </a:prstGeom>
        </p:spPr>
        <p:txBody>
          <a:bodyPr wrap="square">
            <a:spAutoFit/>
          </a:bodyPr>
          <a:lstStyle/>
          <a:p>
            <a:pPr lvl="0" algn="r" eaLnBrk="0" fontAlgn="base" hangingPunct="0">
              <a:spcBef>
                <a:spcPct val="0"/>
              </a:spcBef>
              <a:spcAft>
                <a:spcPct val="0"/>
              </a:spcAft>
            </a:pPr>
            <a:r>
              <a:rPr lang="ru-RU" sz="1400" i="1" dirty="0" smtClean="0">
                <a:latin typeface="Calibri" pitchFamily="34" charset="0"/>
                <a:ea typeface="Times New Roman" pitchFamily="18" charset="0"/>
                <a:cs typeface="Times New Roman" pitchFamily="18" charset="0"/>
              </a:rPr>
              <a:t>Дважды два не только четыре, но и без пяти трижды три. </a:t>
            </a:r>
            <a:br>
              <a:rPr lang="ru-RU" sz="1400" i="1" dirty="0" smtClean="0">
                <a:latin typeface="Calibri" pitchFamily="34" charset="0"/>
                <a:ea typeface="Times New Roman" pitchFamily="18" charset="0"/>
                <a:cs typeface="Times New Roman" pitchFamily="18" charset="0"/>
              </a:rPr>
            </a:br>
            <a:r>
              <a:rPr lang="ru-RU" sz="1400" dirty="0" smtClean="0">
                <a:latin typeface="Calibri" pitchFamily="34" charset="0"/>
                <a:ea typeface="Times New Roman" pitchFamily="18" charset="0"/>
                <a:cs typeface="Times New Roman" pitchFamily="18" charset="0"/>
              </a:rPr>
              <a:t>(Георгий Александров)</a:t>
            </a:r>
            <a:endParaRPr lang="ru-RU" sz="1100" dirty="0" smtClean="0">
              <a:latin typeface="Arial" pitchFamily="34" charset="0"/>
            </a:endParaRPr>
          </a:p>
        </p:txBody>
      </p:sp>
      <p:pic>
        <p:nvPicPr>
          <p:cNvPr id="11" name="Рисунок 10" descr="DSC04156.JPG"/>
          <p:cNvPicPr/>
          <p:nvPr/>
        </p:nvPicPr>
        <p:blipFill>
          <a:blip r:embed="rId5" cstate="print">
            <a:lum contrast="40000"/>
          </a:blip>
          <a:srcRect l="9506" t="4061" r="6464" b="15228"/>
          <a:stretch>
            <a:fillRect/>
          </a:stretch>
        </p:blipFill>
        <p:spPr>
          <a:xfrm rot="20389726">
            <a:off x="404358" y="2867622"/>
            <a:ext cx="2478637" cy="1957651"/>
          </a:xfrm>
          <a:prstGeom prst="rect">
            <a:avLst/>
          </a:prstGeom>
          <a:ln w="76200">
            <a:solidFill>
              <a:srgbClr val="00B0F0"/>
            </a:solidFill>
            <a:prstDash val="sysDot"/>
          </a:ln>
        </p:spPr>
      </p:pic>
      <p:pic>
        <p:nvPicPr>
          <p:cNvPr id="13" name="Рисунок 12" descr="DSC04155.JPG"/>
          <p:cNvPicPr/>
          <p:nvPr/>
        </p:nvPicPr>
        <p:blipFill>
          <a:blip r:embed="rId6" cstate="print">
            <a:lum contrast="40000"/>
          </a:blip>
          <a:srcRect l="9289" t="6800" r="1796" b="8000"/>
          <a:stretch>
            <a:fillRect/>
          </a:stretch>
        </p:blipFill>
        <p:spPr>
          <a:xfrm rot="1070118">
            <a:off x="6046137" y="3072677"/>
            <a:ext cx="2669911" cy="2114712"/>
          </a:xfrm>
          <a:prstGeom prst="rect">
            <a:avLst/>
          </a:prstGeom>
          <a:ln w="76200">
            <a:solidFill>
              <a:srgbClr val="FF0000"/>
            </a:solidFill>
            <a:prstDash val="sysDot"/>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33311" y="6488668"/>
            <a:ext cx="2509020" cy="369332"/>
          </a:xfrm>
          <a:prstGeom prst="rect">
            <a:avLst/>
          </a:prstGeom>
        </p:spPr>
        <p:txBody>
          <a:bodyPr wrap="none">
            <a:spAutoFit/>
          </a:bodyPr>
          <a:lstStyle/>
          <a:p>
            <a:pPr algn="ctr" eaLnBrk="0" fontAlgn="base" hangingPunct="0">
              <a:spcBef>
                <a:spcPct val="0"/>
              </a:spcBef>
              <a:spcAft>
                <a:spcPct val="0"/>
              </a:spcAft>
            </a:pPr>
            <a:r>
              <a:rPr lang="ru-RU" b="1" dirty="0" smtClean="0">
                <a:latin typeface="Garamond" pitchFamily="18" charset="0"/>
                <a:ea typeface="Calibri" pitchFamily="34" charset="0"/>
                <a:cs typeface="Times New Roman" pitchFamily="18" charset="0"/>
              </a:rPr>
              <a:t> </a:t>
            </a:r>
            <a:r>
              <a:rPr lang="ru-RU" b="1" dirty="0">
                <a:latin typeface="Garamond" pitchFamily="18" charset="0"/>
                <a:ea typeface="Calibri" pitchFamily="34" charset="0"/>
                <a:cs typeface="Times New Roman" pitchFamily="18" charset="0"/>
              </a:rPr>
              <a:t>Приволжье  - 2013 </a:t>
            </a:r>
            <a:r>
              <a:rPr lang="ru-RU" b="1" dirty="0" smtClean="0">
                <a:latin typeface="Garamond" pitchFamily="18" charset="0"/>
                <a:ea typeface="Calibri" pitchFamily="34" charset="0"/>
                <a:cs typeface="Times New Roman" pitchFamily="18" charset="0"/>
              </a:rPr>
              <a:t>год</a:t>
            </a:r>
            <a:endParaRPr lang="ru-RU" sz="2000" dirty="0">
              <a:latin typeface="Arial" pitchFamily="34" charset="0"/>
            </a:endParaRPr>
          </a:p>
        </p:txBody>
      </p:sp>
      <p:sp>
        <p:nvSpPr>
          <p:cNvPr id="3" name="Прямоугольник 2"/>
          <p:cNvSpPr/>
          <p:nvPr/>
        </p:nvSpPr>
        <p:spPr>
          <a:xfrm>
            <a:off x="1571604" y="357166"/>
            <a:ext cx="6500858" cy="369332"/>
          </a:xfrm>
          <a:prstGeom prst="rect">
            <a:avLst/>
          </a:prstGeom>
        </p:spPr>
        <p:txBody>
          <a:bodyPr wrap="square">
            <a:spAutoFit/>
          </a:bodyPr>
          <a:lstStyle/>
          <a:p>
            <a:pPr algn="ctr"/>
            <a:r>
              <a:rPr lang="ru-RU" b="1" dirty="0" smtClean="0">
                <a:ea typeface="Calibri" pitchFamily="34" charset="0"/>
                <a:cs typeface="Times New Roman" pitchFamily="18" charset="0"/>
              </a:rPr>
              <a:t>«</a:t>
            </a:r>
            <a:r>
              <a:rPr lang="ru-RU" b="1" dirty="0" smtClean="0">
                <a:latin typeface="Garamond" pitchFamily="18" charset="0"/>
                <a:ea typeface="Calibri" pitchFamily="34" charset="0"/>
                <a:cs typeface="Times New Roman" pitchFamily="18" charset="0"/>
              </a:rPr>
              <a:t>Ох уж эти дроби</a:t>
            </a:r>
            <a:r>
              <a:rPr lang="ru-RU" b="1" dirty="0" smtClean="0">
                <a:ea typeface="Calibri" pitchFamily="34" charset="0"/>
                <a:cs typeface="Times New Roman" pitchFamily="18" charset="0"/>
              </a:rPr>
              <a:t>…»</a:t>
            </a:r>
            <a:endParaRPr lang="ru-RU" dirty="0"/>
          </a:p>
        </p:txBody>
      </p:sp>
      <p:sp>
        <p:nvSpPr>
          <p:cNvPr id="30722" name="Rectangle 2"/>
          <p:cNvSpPr>
            <a:spLocks noChangeArrowheads="1"/>
          </p:cNvSpPr>
          <p:nvPr/>
        </p:nvSpPr>
        <p:spPr bwMode="auto">
          <a:xfrm>
            <a:off x="0" y="1071546"/>
            <a:ext cx="914400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1400" b="1" dirty="0" smtClean="0"/>
              <a:t>Опрос № 1 «Ваше отношение к дробям»</a:t>
            </a:r>
            <a:endParaRPr lang="ru-RU" sz="1400" dirty="0" smtClean="0"/>
          </a:p>
          <a:p>
            <a:r>
              <a:rPr lang="ru-RU" sz="1400" dirty="0" smtClean="0"/>
              <a:t> Среди учащихся 5-11 классов мы провели опрос по выяснению отношения ребят к дробям. Для опроса нами была выбрана такая форма –  опрашиваемым предлагалось изобразить своё мнение  в виде смайликов.</a:t>
            </a:r>
          </a:p>
          <a:p>
            <a:r>
              <a:rPr lang="ru-RU" sz="1400" dirty="0" smtClean="0"/>
              <a:t> Было опрошено 39 человек. </a:t>
            </a:r>
          </a:p>
          <a:p>
            <a:r>
              <a:rPr lang="ru-RU" sz="1400" dirty="0" smtClean="0"/>
              <a:t>Из них подавляющее большинство изобразило далеко не радостное отношение к дробям - 32/39</a:t>
            </a:r>
            <a:endParaRPr kumimoji="0" lang="ru-RU"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Опрос № 2 «Ваше отношение к дробям»</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После демонстрации нашей работы (на уроках математики, иногда после уроков) мы повторно провели опрос по выяснению отношения ребят к дробям. </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Опрашиваемые снова изображали своё мнение  в виде смайликов.</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Был опрошен 31 человек. </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На этот раз победили «хорошие» смайлики  </a:t>
            </a:r>
            <a:r>
              <a:rPr lang="ru-RU" sz="1400" dirty="0" smtClean="0">
                <a:latin typeface="Calibri" pitchFamily="34"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17/31</a:t>
            </a:r>
          </a:p>
          <a:p>
            <a:r>
              <a:rPr lang="ru-RU" sz="1400" dirty="0" smtClean="0"/>
              <a:t>Наша работа над проектом сократила отрицательные результаты опроса на  1/3!</a:t>
            </a:r>
          </a:p>
        </p:txBody>
      </p:sp>
      <p:pic>
        <p:nvPicPr>
          <p:cNvPr id="3072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457200"/>
            <a:ext cx="323850" cy="352425"/>
          </a:xfrm>
          <a:prstGeom prst="rect">
            <a:avLst/>
          </a:prstGeom>
          <a:noFill/>
        </p:spPr>
      </p:pic>
      <p:sp>
        <p:nvSpPr>
          <p:cNvPr id="30723"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a:t>
            </a:r>
            <a:endParaRPr kumimoji="0" lang="ru-RU" sz="1800" b="0" i="0" u="none" strike="noStrike" cap="none" normalizeH="0" baseline="0" smtClean="0">
              <a:ln>
                <a:noFill/>
              </a:ln>
              <a:solidFill>
                <a:schemeClr val="tx1"/>
              </a:solidFill>
              <a:effectLst/>
              <a:latin typeface="Arial" pitchFamily="34" charset="0"/>
            </a:endParaRPr>
          </a:p>
        </p:txBody>
      </p:sp>
      <p:pic>
        <p:nvPicPr>
          <p:cNvPr id="10" name="Рисунок 9" descr="DSC04152.JPG"/>
          <p:cNvPicPr/>
          <p:nvPr/>
        </p:nvPicPr>
        <p:blipFill>
          <a:blip r:embed="rId3" cstate="print">
            <a:lum/>
          </a:blip>
          <a:srcRect l="6931" t="7143" r="3907" b="16387"/>
          <a:stretch>
            <a:fillRect/>
          </a:stretch>
        </p:blipFill>
        <p:spPr>
          <a:xfrm>
            <a:off x="5286380" y="4071942"/>
            <a:ext cx="2143140" cy="1500198"/>
          </a:xfrm>
          <a:prstGeom prst="roundRect">
            <a:avLst/>
          </a:prstGeom>
        </p:spPr>
      </p:pic>
      <p:graphicFrame>
        <p:nvGraphicFramePr>
          <p:cNvPr id="11" name="Диаграмма 10"/>
          <p:cNvGraphicFramePr/>
          <p:nvPr/>
        </p:nvGraphicFramePr>
        <p:xfrm>
          <a:off x="5500694" y="5143512"/>
          <a:ext cx="1928826" cy="1714488"/>
        </p:xfrm>
        <a:graphic>
          <a:graphicData uri="http://schemas.openxmlformats.org/drawingml/2006/chart">
            <c:chart xmlns:c="http://schemas.openxmlformats.org/drawingml/2006/chart" xmlns:r="http://schemas.openxmlformats.org/officeDocument/2006/relationships" r:id="rId4"/>
          </a:graphicData>
        </a:graphic>
      </p:graphicFrame>
      <p:pic>
        <p:nvPicPr>
          <p:cNvPr id="12" name="Рисунок 11" descr="DSC04151.JPG"/>
          <p:cNvPicPr/>
          <p:nvPr/>
        </p:nvPicPr>
        <p:blipFill>
          <a:blip r:embed="rId5" cstate="print">
            <a:lum contrast="40000"/>
          </a:blip>
          <a:srcRect l="2373" t="7240" r="3390" b="9955"/>
          <a:stretch>
            <a:fillRect/>
          </a:stretch>
        </p:blipFill>
        <p:spPr>
          <a:xfrm>
            <a:off x="2143108" y="4071942"/>
            <a:ext cx="2286016" cy="1457323"/>
          </a:xfrm>
          <a:prstGeom prst="roundRect">
            <a:avLst/>
          </a:prstGeom>
        </p:spPr>
      </p:pic>
      <p:graphicFrame>
        <p:nvGraphicFramePr>
          <p:cNvPr id="13" name="Диаграмма 12"/>
          <p:cNvGraphicFramePr/>
          <p:nvPr/>
        </p:nvGraphicFramePr>
        <p:xfrm>
          <a:off x="2428860" y="5286388"/>
          <a:ext cx="2000264" cy="1385886"/>
        </p:xfrm>
        <a:graphic>
          <a:graphicData uri="http://schemas.openxmlformats.org/drawingml/2006/chart">
            <c:chart xmlns:c="http://schemas.openxmlformats.org/drawingml/2006/chart" xmlns:r="http://schemas.openxmlformats.org/officeDocument/2006/relationships" r:id="rId6"/>
          </a:graphicData>
        </a:graphic>
      </p:graphicFrame>
      <p:pic>
        <p:nvPicPr>
          <p:cNvPr id="14" name="Рисунок 13" descr="36_19_1.gif"/>
          <p:cNvPicPr>
            <a:picLocks noChangeAspect="1"/>
          </p:cNvPicPr>
          <p:nvPr/>
        </p:nvPicPr>
        <p:blipFill>
          <a:blip r:embed="rId7"/>
          <a:stretch>
            <a:fillRect/>
          </a:stretch>
        </p:blipFill>
        <p:spPr>
          <a:xfrm>
            <a:off x="1500166" y="3929066"/>
            <a:ext cx="628650" cy="590550"/>
          </a:xfrm>
          <a:prstGeom prst="rect">
            <a:avLst/>
          </a:prstGeom>
        </p:spPr>
      </p:pic>
      <p:pic>
        <p:nvPicPr>
          <p:cNvPr id="15" name="Рисунок 14" descr="36_1_50.gif"/>
          <p:cNvPicPr>
            <a:picLocks noChangeAspect="1"/>
          </p:cNvPicPr>
          <p:nvPr/>
        </p:nvPicPr>
        <p:blipFill>
          <a:blip r:embed="rId8"/>
          <a:stretch>
            <a:fillRect/>
          </a:stretch>
        </p:blipFill>
        <p:spPr>
          <a:xfrm>
            <a:off x="1500166" y="4572008"/>
            <a:ext cx="571500" cy="514350"/>
          </a:xfrm>
          <a:prstGeom prst="rect">
            <a:avLst/>
          </a:prstGeom>
        </p:spPr>
      </p:pic>
      <p:pic>
        <p:nvPicPr>
          <p:cNvPr id="16" name="Рисунок 15" descr="0034.gif"/>
          <p:cNvPicPr>
            <a:picLocks noChangeAspect="1"/>
          </p:cNvPicPr>
          <p:nvPr/>
        </p:nvPicPr>
        <p:blipFill>
          <a:blip r:embed="rId9"/>
          <a:stretch>
            <a:fillRect/>
          </a:stretch>
        </p:blipFill>
        <p:spPr>
          <a:xfrm>
            <a:off x="1500166" y="5143512"/>
            <a:ext cx="581025" cy="476250"/>
          </a:xfrm>
          <a:prstGeom prst="rect">
            <a:avLst/>
          </a:prstGeom>
        </p:spPr>
      </p:pic>
      <p:pic>
        <p:nvPicPr>
          <p:cNvPr id="17" name="Рисунок 16" descr="36_19_2.gif"/>
          <p:cNvPicPr>
            <a:picLocks noChangeAspect="1"/>
          </p:cNvPicPr>
          <p:nvPr/>
        </p:nvPicPr>
        <p:blipFill>
          <a:blip r:embed="rId10"/>
          <a:stretch>
            <a:fillRect/>
          </a:stretch>
        </p:blipFill>
        <p:spPr>
          <a:xfrm>
            <a:off x="785786" y="4286256"/>
            <a:ext cx="628650" cy="419100"/>
          </a:xfrm>
          <a:prstGeom prst="rect">
            <a:avLst/>
          </a:prstGeom>
        </p:spPr>
      </p:pic>
      <p:pic>
        <p:nvPicPr>
          <p:cNvPr id="18" name="Рисунок 17" descr="61.gif"/>
          <p:cNvPicPr>
            <a:picLocks noChangeAspect="1"/>
          </p:cNvPicPr>
          <p:nvPr/>
        </p:nvPicPr>
        <p:blipFill>
          <a:blip r:embed="rId11"/>
          <a:stretch>
            <a:fillRect/>
          </a:stretch>
        </p:blipFill>
        <p:spPr>
          <a:xfrm>
            <a:off x="714348" y="4714884"/>
            <a:ext cx="761998" cy="761998"/>
          </a:xfrm>
          <a:prstGeom prst="rect">
            <a:avLst/>
          </a:prstGeom>
        </p:spPr>
      </p:pic>
      <p:pic>
        <p:nvPicPr>
          <p:cNvPr id="19" name="Рисунок 18" descr="003.gif"/>
          <p:cNvPicPr>
            <a:picLocks noChangeAspect="1"/>
          </p:cNvPicPr>
          <p:nvPr/>
        </p:nvPicPr>
        <p:blipFill>
          <a:blip r:embed="rId12"/>
          <a:stretch>
            <a:fillRect/>
          </a:stretch>
        </p:blipFill>
        <p:spPr>
          <a:xfrm>
            <a:off x="7500958" y="3857628"/>
            <a:ext cx="628650" cy="628650"/>
          </a:xfrm>
          <a:prstGeom prst="rect">
            <a:avLst/>
          </a:prstGeom>
        </p:spPr>
      </p:pic>
      <p:pic>
        <p:nvPicPr>
          <p:cNvPr id="20" name="Рисунок 19" descr="934367234.gif"/>
          <p:cNvPicPr>
            <a:picLocks noChangeAspect="1"/>
          </p:cNvPicPr>
          <p:nvPr/>
        </p:nvPicPr>
        <p:blipFill>
          <a:blip r:embed="rId13"/>
          <a:stretch>
            <a:fillRect/>
          </a:stretch>
        </p:blipFill>
        <p:spPr>
          <a:xfrm>
            <a:off x="7643834" y="4500570"/>
            <a:ext cx="510006" cy="548136"/>
          </a:xfrm>
          <a:prstGeom prst="rect">
            <a:avLst/>
          </a:prstGeom>
        </p:spPr>
      </p:pic>
      <p:pic>
        <p:nvPicPr>
          <p:cNvPr id="22" name="Рисунок 21" descr="539499165.gif"/>
          <p:cNvPicPr>
            <a:picLocks noChangeAspect="1"/>
          </p:cNvPicPr>
          <p:nvPr/>
        </p:nvPicPr>
        <p:blipFill>
          <a:blip r:embed="rId14"/>
          <a:stretch>
            <a:fillRect/>
          </a:stretch>
        </p:blipFill>
        <p:spPr>
          <a:xfrm>
            <a:off x="8115300" y="4071942"/>
            <a:ext cx="1028700" cy="581025"/>
          </a:xfrm>
          <a:prstGeom prst="rect">
            <a:avLst/>
          </a:prstGeom>
        </p:spPr>
      </p:pic>
      <p:pic>
        <p:nvPicPr>
          <p:cNvPr id="23" name="Рисунок 22" descr="7_5_137[1].gif"/>
          <p:cNvPicPr>
            <a:picLocks noChangeAspect="1"/>
          </p:cNvPicPr>
          <p:nvPr/>
        </p:nvPicPr>
        <p:blipFill>
          <a:blip r:embed="rId15"/>
          <a:stretch>
            <a:fillRect/>
          </a:stretch>
        </p:blipFill>
        <p:spPr>
          <a:xfrm>
            <a:off x="8215338" y="4786322"/>
            <a:ext cx="745130" cy="719137"/>
          </a:xfrm>
          <a:prstGeom prst="rect">
            <a:avLst/>
          </a:prstGeom>
        </p:spPr>
      </p:pic>
      <p:pic>
        <p:nvPicPr>
          <p:cNvPr id="24" name="Рисунок 23" descr="00103.gif"/>
          <p:cNvPicPr>
            <a:picLocks noChangeAspect="1"/>
          </p:cNvPicPr>
          <p:nvPr/>
        </p:nvPicPr>
        <p:blipFill>
          <a:blip r:embed="rId16"/>
          <a:stretch>
            <a:fillRect/>
          </a:stretch>
        </p:blipFill>
        <p:spPr>
          <a:xfrm>
            <a:off x="7643834" y="1857364"/>
            <a:ext cx="360675" cy="365128"/>
          </a:xfrm>
          <a:prstGeom prst="rect">
            <a:avLst/>
          </a:prstGeom>
        </p:spPr>
      </p:pic>
      <p:pic>
        <p:nvPicPr>
          <p:cNvPr id="25" name="Рисунок 24" descr="smail03.jpg"/>
          <p:cNvPicPr>
            <a:picLocks noChangeAspect="1"/>
          </p:cNvPicPr>
          <p:nvPr/>
        </p:nvPicPr>
        <p:blipFill>
          <a:blip r:embed="rId17" cstate="print"/>
          <a:stretch>
            <a:fillRect/>
          </a:stretch>
        </p:blipFill>
        <p:spPr>
          <a:xfrm>
            <a:off x="4071935" y="3302932"/>
            <a:ext cx="428628" cy="453841"/>
          </a:xfrm>
          <a:prstGeom prst="rect">
            <a:avLst/>
          </a:prstGeom>
        </p:spPr>
      </p:pic>
      <p:pic>
        <p:nvPicPr>
          <p:cNvPr id="26" name="Рисунок 25" descr="104.gif"/>
          <p:cNvPicPr>
            <a:picLocks noChangeAspect="1"/>
          </p:cNvPicPr>
          <p:nvPr/>
        </p:nvPicPr>
        <p:blipFill>
          <a:blip r:embed="rId18" cstate="print"/>
          <a:stretch>
            <a:fillRect/>
          </a:stretch>
        </p:blipFill>
        <p:spPr>
          <a:xfrm>
            <a:off x="7643834" y="5143512"/>
            <a:ext cx="571504" cy="560298"/>
          </a:xfrm>
          <a:prstGeom prst="rect">
            <a:avLst/>
          </a:prstGeom>
        </p:spPr>
      </p:pic>
      <p:sp>
        <p:nvSpPr>
          <p:cNvPr id="28" name="Прямоугольник 27"/>
          <p:cNvSpPr/>
          <p:nvPr/>
        </p:nvSpPr>
        <p:spPr>
          <a:xfrm>
            <a:off x="2571736" y="714356"/>
            <a:ext cx="6572264" cy="523220"/>
          </a:xfrm>
          <a:prstGeom prst="rect">
            <a:avLst/>
          </a:prstGeom>
        </p:spPr>
        <p:txBody>
          <a:bodyPr wrap="square">
            <a:spAutoFit/>
          </a:bodyPr>
          <a:lstStyle/>
          <a:p>
            <a:pPr lvl="0" algn="r" eaLnBrk="0" fontAlgn="base" hangingPunct="0">
              <a:spcBef>
                <a:spcPct val="0"/>
              </a:spcBef>
              <a:spcAft>
                <a:spcPct val="0"/>
              </a:spcAft>
            </a:pPr>
            <a:r>
              <a:rPr lang="ru-RU" sz="1400" i="1" dirty="0" smtClean="0">
                <a:latin typeface="Calibri" pitchFamily="34" charset="0"/>
                <a:ea typeface="Times New Roman" pitchFamily="18" charset="0"/>
                <a:cs typeface="Times New Roman" pitchFamily="18" charset="0"/>
              </a:rPr>
              <a:t>Рядом с нулями и единица чувствует себя увереннее. </a:t>
            </a:r>
            <a:br>
              <a:rPr lang="ru-RU" sz="1400" i="1" dirty="0" smtClean="0">
                <a:latin typeface="Calibri" pitchFamily="34" charset="0"/>
                <a:ea typeface="Times New Roman" pitchFamily="18" charset="0"/>
                <a:cs typeface="Times New Roman" pitchFamily="18" charset="0"/>
              </a:rPr>
            </a:br>
            <a:r>
              <a:rPr lang="ru-RU" sz="1400" dirty="0" smtClean="0">
                <a:latin typeface="Calibri" pitchFamily="34" charset="0"/>
                <a:ea typeface="Times New Roman" pitchFamily="18" charset="0"/>
                <a:cs typeface="Times New Roman" pitchFamily="18" charset="0"/>
              </a:rPr>
              <a:t>(Игорь Карпов)</a:t>
            </a:r>
            <a:r>
              <a:rPr lang="ru-RU" sz="1400" i="1" dirty="0" smtClean="0">
                <a:latin typeface="Calibri" pitchFamily="34" charset="0"/>
                <a:ea typeface="Times New Roman" pitchFamily="18" charset="0"/>
                <a:cs typeface="Times New Roman" pitchFamily="18" charset="0"/>
              </a:rPr>
              <a:t> </a:t>
            </a:r>
            <a:endParaRPr lang="ru-RU" sz="1100" dirty="0" smtClean="0">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62166" y="6488668"/>
            <a:ext cx="2451313" cy="369332"/>
          </a:xfrm>
          <a:prstGeom prst="rect">
            <a:avLst/>
          </a:prstGeom>
        </p:spPr>
        <p:txBody>
          <a:bodyPr wrap="none">
            <a:spAutoFit/>
          </a:bodyPr>
          <a:lstStyle/>
          <a:p>
            <a:pPr lvl="0" algn="ctr" eaLnBrk="0" fontAlgn="base" hangingPunct="0">
              <a:spcBef>
                <a:spcPct val="0"/>
              </a:spcBef>
              <a:spcAft>
                <a:spcPct val="0"/>
              </a:spcAft>
            </a:pPr>
            <a:r>
              <a:rPr lang="ru-RU" b="1" dirty="0">
                <a:latin typeface="Garamond" pitchFamily="18" charset="0"/>
                <a:ea typeface="Calibri" pitchFamily="34" charset="0"/>
                <a:cs typeface="Times New Roman" pitchFamily="18" charset="0"/>
              </a:rPr>
              <a:t>Приволжье  - 2013 год</a:t>
            </a:r>
            <a:endParaRPr lang="ru-RU" sz="2000" dirty="0">
              <a:latin typeface="Arial" pitchFamily="34" charset="0"/>
            </a:endParaRPr>
          </a:p>
        </p:txBody>
      </p:sp>
      <p:sp>
        <p:nvSpPr>
          <p:cNvPr id="3" name="Прямоугольник 2"/>
          <p:cNvSpPr/>
          <p:nvPr/>
        </p:nvSpPr>
        <p:spPr>
          <a:xfrm>
            <a:off x="1571604" y="357166"/>
            <a:ext cx="6500858" cy="369332"/>
          </a:xfrm>
          <a:prstGeom prst="rect">
            <a:avLst/>
          </a:prstGeom>
        </p:spPr>
        <p:txBody>
          <a:bodyPr wrap="square">
            <a:spAutoFit/>
          </a:bodyPr>
          <a:lstStyle/>
          <a:p>
            <a:pPr algn="ctr"/>
            <a:r>
              <a:rPr lang="ru-RU" b="1" dirty="0" smtClean="0">
                <a:ea typeface="Calibri" pitchFamily="34" charset="0"/>
                <a:cs typeface="Times New Roman" pitchFamily="18" charset="0"/>
              </a:rPr>
              <a:t>«</a:t>
            </a:r>
            <a:r>
              <a:rPr lang="ru-RU" b="1" dirty="0" smtClean="0">
                <a:latin typeface="Garamond" pitchFamily="18" charset="0"/>
                <a:ea typeface="Calibri" pitchFamily="34" charset="0"/>
                <a:cs typeface="Times New Roman" pitchFamily="18" charset="0"/>
              </a:rPr>
              <a:t>Ох уж эти дроби</a:t>
            </a:r>
            <a:r>
              <a:rPr lang="ru-RU" b="1" dirty="0" smtClean="0">
                <a:ea typeface="Calibri" pitchFamily="34" charset="0"/>
                <a:cs typeface="Times New Roman" pitchFamily="18" charset="0"/>
              </a:rPr>
              <a:t>…»</a:t>
            </a:r>
            <a:endParaRPr lang="ru-RU" dirty="0"/>
          </a:p>
        </p:txBody>
      </p:sp>
      <p:sp>
        <p:nvSpPr>
          <p:cNvPr id="29697" name="Rectangle 1"/>
          <p:cNvSpPr>
            <a:spLocks noChangeArrowheads="1"/>
          </p:cNvSpPr>
          <p:nvPr/>
        </p:nvSpPr>
        <p:spPr bwMode="auto">
          <a:xfrm>
            <a:off x="0" y="1000108"/>
            <a:ext cx="9144000"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Заключительная часть</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Наша работа над проектом заканчивается ответом на основополагающий вопрос-просьбу учителя о поиске способов увеличения нашего интереса к теме «Дроби». </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Да, в ходе работы нам было очень интересно, и нас совсем не пугали неуклюжие дроби. Мы пришли ко мнению, что для большей нашей (детей) заинтересованности дробями просто необходимо выполнять разного рода мини-проекты на протяжении изучения глав о дробях.  Думаем, что мы не отказались бы отрешения необычных занимательных задач (вроде тех, которые были здесь рассмотрены), а, наоборот, с большой охотой потратили бы урок или два на поиск ответов. </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Подводя итоги работы над проектом, каждый из нас давал оценку своей работы. А так как </a:t>
            </a:r>
            <a:r>
              <a:rPr kumimoji="0" lang="ru-RU" sz="14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все</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ребята были очень старательны и активны, то у нас не было даже мысли поставить кому-либо «3», да и «4» нам кажется маловато. </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общем, все сработали на крепкую «5»! (по сбору информации)</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Но при выполнении разных видов расчётов, конечно, нам не было так легко и комфортно. Нам помогала наша учительница Ольга Яковлевна. Да и разве могли мы оставить необработанными собранные </a:t>
            </a:r>
            <a:r>
              <a:rPr kumimoji="0" lang="ru-RU" sz="14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нами</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данные! Даже когда получались очень устрашающие дроби, мы их не так уж и боялись, потому что они </a:t>
            </a:r>
            <a:r>
              <a:rPr kumimoji="0" lang="ru-RU" sz="14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наши, родные</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Исходя из всех выводов нами было решено:</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Продолжить работу в </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дробном</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направлении. Мы хотим «заразить» дробями всех собак нашего села (домашних и бездомных), дома и улицы, разнообразие товаров в магазине, разноцветье села и мн.др.</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Пополнять копилку занимательных задач на дроби</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Собирать интересный материал о дробях</a:t>
            </a:r>
          </a:p>
          <a:p>
            <a:pPr eaLnBrk="0" fontAlgn="base" hangingPunct="0">
              <a:spcBef>
                <a:spcPct val="0"/>
              </a:spcBef>
              <a:spcAft>
                <a:spcPct val="0"/>
              </a:spcAft>
              <a:buFontTx/>
              <a:buChar char="•"/>
            </a:pPr>
            <a:r>
              <a:rPr lang="ru-RU" sz="1400" dirty="0" smtClean="0">
                <a:latin typeface="Times New Roman" pitchFamily="18" charset="0"/>
                <a:ea typeface="Calibri" pitchFamily="34" charset="0"/>
                <a:cs typeface="Times New Roman" pitchFamily="18" charset="0"/>
              </a:rPr>
              <a:t>На уроках будем стараться придумывать побольше заданий с реальными, окружающими нас  поблизости, предметами (так намного интереснее! И тема усваивается как-то незаметно, сама собой).</a:t>
            </a:r>
            <a:r>
              <a:rPr lang="ru-RU" sz="1100"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pic>
        <p:nvPicPr>
          <p:cNvPr id="10" name="Рисунок 9" descr="meowth.gif"/>
          <p:cNvPicPr>
            <a:picLocks noChangeAspect="1"/>
          </p:cNvPicPr>
          <p:nvPr/>
        </p:nvPicPr>
        <p:blipFill>
          <a:blip r:embed="rId2"/>
          <a:stretch>
            <a:fillRect/>
          </a:stretch>
        </p:blipFill>
        <p:spPr>
          <a:xfrm>
            <a:off x="8286776" y="6000768"/>
            <a:ext cx="621892" cy="43815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62166" y="6488668"/>
            <a:ext cx="2451313" cy="369332"/>
          </a:xfrm>
          <a:prstGeom prst="rect">
            <a:avLst/>
          </a:prstGeom>
        </p:spPr>
        <p:txBody>
          <a:bodyPr wrap="none">
            <a:spAutoFit/>
          </a:bodyPr>
          <a:lstStyle/>
          <a:p>
            <a:pPr lvl="0" algn="ctr" eaLnBrk="0" fontAlgn="base" hangingPunct="0">
              <a:spcBef>
                <a:spcPct val="0"/>
              </a:spcBef>
              <a:spcAft>
                <a:spcPct val="0"/>
              </a:spcAft>
            </a:pPr>
            <a:r>
              <a:rPr lang="ru-RU" b="1" dirty="0">
                <a:latin typeface="Garamond" pitchFamily="18" charset="0"/>
                <a:ea typeface="Calibri" pitchFamily="34" charset="0"/>
                <a:cs typeface="Times New Roman" pitchFamily="18" charset="0"/>
              </a:rPr>
              <a:t>Приволжье  - 2013 год</a:t>
            </a:r>
            <a:endParaRPr lang="ru-RU" sz="2000" dirty="0">
              <a:latin typeface="Arial" pitchFamily="34" charset="0"/>
            </a:endParaRPr>
          </a:p>
        </p:txBody>
      </p:sp>
      <p:sp>
        <p:nvSpPr>
          <p:cNvPr id="3" name="Прямоугольник 2"/>
          <p:cNvSpPr/>
          <p:nvPr/>
        </p:nvSpPr>
        <p:spPr>
          <a:xfrm>
            <a:off x="1571604" y="357166"/>
            <a:ext cx="6500858" cy="369332"/>
          </a:xfrm>
          <a:prstGeom prst="rect">
            <a:avLst/>
          </a:prstGeom>
        </p:spPr>
        <p:txBody>
          <a:bodyPr wrap="square">
            <a:spAutoFit/>
          </a:bodyPr>
          <a:lstStyle/>
          <a:p>
            <a:pPr algn="ctr"/>
            <a:r>
              <a:rPr lang="ru-RU" b="1" dirty="0" smtClean="0">
                <a:ea typeface="Calibri" pitchFamily="34" charset="0"/>
                <a:cs typeface="Times New Roman" pitchFamily="18" charset="0"/>
              </a:rPr>
              <a:t>«</a:t>
            </a:r>
            <a:r>
              <a:rPr lang="ru-RU" b="1" dirty="0" smtClean="0">
                <a:latin typeface="Garamond" pitchFamily="18" charset="0"/>
                <a:ea typeface="Calibri" pitchFamily="34" charset="0"/>
                <a:cs typeface="Times New Roman" pitchFamily="18" charset="0"/>
              </a:rPr>
              <a:t>Ох уж эти дроби</a:t>
            </a:r>
            <a:r>
              <a:rPr lang="ru-RU" b="1" dirty="0" smtClean="0">
                <a:ea typeface="Calibri" pitchFamily="34" charset="0"/>
                <a:cs typeface="Times New Roman" pitchFamily="18" charset="0"/>
              </a:rPr>
              <a:t>…»</a:t>
            </a:r>
            <a:endParaRPr lang="ru-RU" dirty="0"/>
          </a:p>
        </p:txBody>
      </p:sp>
      <p:sp>
        <p:nvSpPr>
          <p:cNvPr id="28673" name="Rectangle 1"/>
          <p:cNvSpPr>
            <a:spLocks noChangeArrowheads="1"/>
          </p:cNvSpPr>
          <p:nvPr/>
        </p:nvSpPr>
        <p:spPr bwMode="auto">
          <a:xfrm>
            <a:off x="785786" y="1714488"/>
            <a:ext cx="7215238" cy="27853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Источники материала:</a:t>
            </a: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0" defTabSz="914400" rtl="0" eaLnBrk="1" fontAlgn="base" latinLnBrk="0" hangingPunct="1">
              <a:lnSpc>
                <a:spcPct val="100000"/>
              </a:lnSpc>
              <a:spcBef>
                <a:spcPct val="0"/>
              </a:spcBef>
              <a:spcAft>
                <a:spcPct val="0"/>
              </a:spcAft>
              <a:buClrTx/>
              <a:buSzTx/>
              <a:buFontTx/>
              <a:buNone/>
              <a:tabLst>
                <a:tab pos="457200" algn="l"/>
              </a:tabLst>
            </a:pPr>
            <a:endParaRPr kumimoji="0" lang="ru-RU" sz="11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Математическая смекалка. Б.А. </a:t>
            </a:r>
            <a:r>
              <a:rPr kumimoji="0" lang="ru-RU" sz="2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Кордемский</a:t>
            </a: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Москва, 1956</a:t>
            </a:r>
            <a:r>
              <a:rPr kumimoji="0" lang="ru-RU" sz="11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Пойа Д. Как решать задачу. М., 1959, с. 40—43.</a:t>
            </a:r>
            <a:endParaRPr kumimoji="0" lang="ru-RU" sz="16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М. Я. Выгодский. Справочник по элементарной математике. Москва 1986.</a:t>
            </a:r>
            <a:endParaRPr kumimoji="0" lang="ru-RU" sz="16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2"/>
              </a:rPr>
              <a:t>http://funnymath.ru</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3"/>
              </a:rPr>
              <a:t>http</a:t>
            </a: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3"/>
              </a:rPr>
              <a:t>://</a:t>
            </a:r>
            <a:r>
              <a:rPr kumimoji="0" lang="en-US" sz="2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hlinkClick r:id="rId3"/>
              </a:rPr>
              <a:t>udivit</a:t>
            </a: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3"/>
              </a:rPr>
              <a:t>-</a:t>
            </a:r>
            <a:r>
              <a:rPr kumimoji="0" lang="en-US" sz="2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hlinkClick r:id="rId3"/>
              </a:rPr>
              <a:t>matem</a:t>
            </a: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3"/>
              </a:rPr>
              <a:t>.</a:t>
            </a:r>
            <a:r>
              <a:rPr kumimoji="0" lang="en-US" sz="2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hlinkClick r:id="rId3"/>
              </a:rPr>
              <a:t>narod</a:t>
            </a: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3"/>
              </a:rPr>
              <a:t>.</a:t>
            </a:r>
            <a:r>
              <a:rPr kumimoji="0" lang="en-US" sz="2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hlinkClick r:id="rId3"/>
              </a:rPr>
              <a:t>ru</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457200" algn="l"/>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4"/>
              </a:rPr>
              <a:t>http://mathworld.ru</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2800" b="0" i="0" u="none" strike="noStrike" cap="none" normalizeH="0" baseline="0" dirty="0" smtClean="0">
              <a:ln>
                <a:noFill/>
              </a:ln>
              <a:solidFill>
                <a:schemeClr val="tx1"/>
              </a:solidFill>
              <a:effectLst/>
              <a:latin typeface="Arial" pitchFamily="34" charset="0"/>
            </a:endParaRPr>
          </a:p>
        </p:txBody>
      </p:sp>
      <p:pic>
        <p:nvPicPr>
          <p:cNvPr id="8" name="Рисунок 7" descr="4_12_13.gif"/>
          <p:cNvPicPr>
            <a:picLocks noChangeAspect="1"/>
          </p:cNvPicPr>
          <p:nvPr/>
        </p:nvPicPr>
        <p:blipFill>
          <a:blip r:embed="rId5"/>
          <a:stretch>
            <a:fillRect/>
          </a:stretch>
        </p:blipFill>
        <p:spPr>
          <a:xfrm>
            <a:off x="8072462" y="5500702"/>
            <a:ext cx="790575" cy="79057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000100" y="1071546"/>
            <a:ext cx="7929586"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1100" b="0" i="0" u="none" strike="noStrike" cap="none" normalizeH="0" baseline="0" dirty="0" smtClean="0">
              <a:ln>
                <a:noFill/>
              </a:ln>
              <a:solidFill>
                <a:schemeClr val="tx1"/>
              </a:solidFill>
              <a:effectLst/>
              <a:latin typeface="Arial" pitchFamily="34" charset="0"/>
            </a:endParaRPr>
          </a:p>
        </p:txBody>
      </p:sp>
      <p:pic>
        <p:nvPicPr>
          <p:cNvPr id="7" name="Рисунок 6" descr="0427.gif"/>
          <p:cNvPicPr>
            <a:picLocks noChangeAspect="1"/>
          </p:cNvPicPr>
          <p:nvPr/>
        </p:nvPicPr>
        <p:blipFill>
          <a:blip r:embed="rId2"/>
          <a:stretch>
            <a:fillRect/>
          </a:stretch>
        </p:blipFill>
        <p:spPr>
          <a:xfrm>
            <a:off x="4643438" y="2214554"/>
            <a:ext cx="952500" cy="1095375"/>
          </a:xfrm>
          <a:prstGeom prst="rect">
            <a:avLst/>
          </a:prstGeom>
        </p:spPr>
      </p:pic>
      <p:pic>
        <p:nvPicPr>
          <p:cNvPr id="11" name="Рисунок 10" descr="23_30_126.gif"/>
          <p:cNvPicPr>
            <a:picLocks noChangeAspect="1"/>
          </p:cNvPicPr>
          <p:nvPr/>
        </p:nvPicPr>
        <p:blipFill>
          <a:blip r:embed="rId3"/>
          <a:stretch>
            <a:fillRect/>
          </a:stretch>
        </p:blipFill>
        <p:spPr>
          <a:xfrm>
            <a:off x="5929322" y="3500438"/>
            <a:ext cx="790575" cy="790575"/>
          </a:xfrm>
          <a:prstGeom prst="rect">
            <a:avLst/>
          </a:prstGeom>
        </p:spPr>
      </p:pic>
      <p:pic>
        <p:nvPicPr>
          <p:cNvPr id="20" name="Рисунок 19" descr="186.gif"/>
          <p:cNvPicPr>
            <a:picLocks noChangeAspect="1"/>
          </p:cNvPicPr>
          <p:nvPr/>
        </p:nvPicPr>
        <p:blipFill>
          <a:blip r:embed="rId4"/>
          <a:stretch>
            <a:fillRect/>
          </a:stretch>
        </p:blipFill>
        <p:spPr>
          <a:xfrm rot="20536260">
            <a:off x="3423974" y="2573432"/>
            <a:ext cx="561975" cy="523875"/>
          </a:xfrm>
          <a:prstGeom prst="rect">
            <a:avLst/>
          </a:prstGeom>
        </p:spPr>
      </p:pic>
      <p:pic>
        <p:nvPicPr>
          <p:cNvPr id="23" name="Рисунок 22" descr="536849127.gif"/>
          <p:cNvPicPr>
            <a:picLocks noChangeAspect="1"/>
          </p:cNvPicPr>
          <p:nvPr/>
        </p:nvPicPr>
        <p:blipFill>
          <a:blip r:embed="rId5"/>
          <a:stretch>
            <a:fillRect/>
          </a:stretch>
        </p:blipFill>
        <p:spPr>
          <a:xfrm>
            <a:off x="3786182" y="4357694"/>
            <a:ext cx="1076325" cy="857250"/>
          </a:xfrm>
          <a:prstGeom prst="rect">
            <a:avLst/>
          </a:prstGeom>
        </p:spPr>
      </p:pic>
      <p:pic>
        <p:nvPicPr>
          <p:cNvPr id="25" name="Рисунок 24" descr="845477593.gif"/>
          <p:cNvPicPr>
            <a:picLocks noChangeAspect="1"/>
          </p:cNvPicPr>
          <p:nvPr/>
        </p:nvPicPr>
        <p:blipFill>
          <a:blip r:embed="rId6"/>
          <a:stretch>
            <a:fillRect/>
          </a:stretch>
        </p:blipFill>
        <p:spPr>
          <a:xfrm>
            <a:off x="1928794" y="3571876"/>
            <a:ext cx="962025" cy="762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91020" y="6488668"/>
            <a:ext cx="2393605" cy="369332"/>
          </a:xfrm>
          <a:prstGeom prst="rect">
            <a:avLst/>
          </a:prstGeom>
        </p:spPr>
        <p:txBody>
          <a:bodyPr wrap="none">
            <a:spAutoFit/>
          </a:bodyPr>
          <a:lstStyle/>
          <a:p>
            <a:pPr lvl="0" algn="ctr" eaLnBrk="0" fontAlgn="base" hangingPunct="0">
              <a:spcBef>
                <a:spcPct val="0"/>
              </a:spcBef>
              <a:spcAft>
                <a:spcPct val="0"/>
              </a:spcAft>
            </a:pPr>
            <a:r>
              <a:rPr lang="ru-RU" b="1" dirty="0" smtClean="0">
                <a:latin typeface="Garamond" pitchFamily="18" charset="0"/>
                <a:ea typeface="Calibri" pitchFamily="34" charset="0"/>
                <a:cs typeface="Times New Roman" pitchFamily="18" charset="0"/>
              </a:rPr>
              <a:t>Приволжье - 2013 год</a:t>
            </a:r>
            <a:endParaRPr lang="ru-RU" sz="2000" dirty="0" smtClean="0">
              <a:latin typeface="Arial" pitchFamily="34" charset="0"/>
            </a:endParaRPr>
          </a:p>
        </p:txBody>
      </p:sp>
      <p:sp>
        <p:nvSpPr>
          <p:cNvPr id="5" name="Прямоугольник 4"/>
          <p:cNvSpPr/>
          <p:nvPr/>
        </p:nvSpPr>
        <p:spPr>
          <a:xfrm>
            <a:off x="1571604" y="357166"/>
            <a:ext cx="6500858" cy="369332"/>
          </a:xfrm>
          <a:prstGeom prst="rect">
            <a:avLst/>
          </a:prstGeom>
        </p:spPr>
        <p:txBody>
          <a:bodyPr wrap="square">
            <a:spAutoFit/>
          </a:bodyPr>
          <a:lstStyle/>
          <a:p>
            <a:pPr algn="ctr"/>
            <a:r>
              <a:rPr lang="ru-RU" b="1" dirty="0" smtClean="0">
                <a:ea typeface="Calibri" pitchFamily="34" charset="0"/>
                <a:cs typeface="Times New Roman" pitchFamily="18" charset="0"/>
              </a:rPr>
              <a:t>«</a:t>
            </a:r>
            <a:r>
              <a:rPr lang="ru-RU" b="1" dirty="0" smtClean="0">
                <a:latin typeface="Garamond" pitchFamily="18" charset="0"/>
                <a:ea typeface="Calibri" pitchFamily="34" charset="0"/>
                <a:cs typeface="Times New Roman" pitchFamily="18" charset="0"/>
              </a:rPr>
              <a:t>Ох уж эти дроби</a:t>
            </a:r>
            <a:r>
              <a:rPr lang="ru-RU" b="1" dirty="0" smtClean="0">
                <a:ea typeface="Calibri" pitchFamily="34" charset="0"/>
                <a:cs typeface="Times New Roman" pitchFamily="18" charset="0"/>
              </a:rPr>
              <a:t>…»</a:t>
            </a:r>
            <a:endParaRPr lang="ru-RU" dirty="0"/>
          </a:p>
        </p:txBody>
      </p:sp>
      <p:sp>
        <p:nvSpPr>
          <p:cNvPr id="18433" name="Rectangle 1"/>
          <p:cNvSpPr>
            <a:spLocks noChangeArrowheads="1"/>
          </p:cNvSpPr>
          <p:nvPr/>
        </p:nvSpPr>
        <p:spPr bwMode="auto">
          <a:xfrm>
            <a:off x="0" y="1428736"/>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tabLst>
                <a:tab pos="457200" algn="l"/>
              </a:tabLst>
            </a:pPr>
            <a:r>
              <a:rPr lang="ru-RU" sz="1400" b="1" dirty="0" smtClean="0"/>
              <a:t>Общая характеристика работы</a:t>
            </a:r>
            <a:endPar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spcBef>
                <a:spcPct val="0"/>
              </a:spcBef>
              <a:spcAft>
                <a:spcPct val="0"/>
              </a:spcAft>
              <a:buClrTx/>
              <a:buSzTx/>
              <a:buFontTx/>
              <a:buNone/>
              <a:tabLst>
                <a:tab pos="457200" algn="l"/>
              </a:tabLst>
            </a:pP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Цел</a:t>
            </a: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ь</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работы</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повысить интерес учащихся к теме «Дроби»</a:t>
            </a:r>
          </a:p>
          <a:p>
            <a:pPr marL="0" marR="0" lvl="0" indent="0" algn="l" defTabSz="914400" rtl="0" eaLnBrk="1" fontAlgn="base" latinLnBrk="0" hangingPunct="1">
              <a:spcBef>
                <a:spcPct val="0"/>
              </a:spcBef>
              <a:spcAft>
                <a:spcPct val="0"/>
              </a:spcAft>
              <a:buClrTx/>
              <a:buSzTx/>
              <a:buFontTx/>
              <a:buNone/>
              <a:tabLst>
                <a:tab pos="457200" algn="l"/>
              </a:tabLst>
            </a:pPr>
            <a:r>
              <a:rPr lang="ru-RU" sz="1400" b="1" dirty="0" smtClean="0">
                <a:latin typeface="Times New Roman" pitchFamily="18" charset="0"/>
                <a:cs typeface="Times New Roman" pitchFamily="18" charset="0"/>
              </a:rPr>
              <a:t>Задачи:</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spcBef>
                <a:spcPct val="0"/>
              </a:spcBef>
              <a:spcAft>
                <a:spcPct val="0"/>
              </a:spcAft>
              <a:buClrTx/>
              <a:buSzTx/>
              <a:buFontTx/>
              <a:buChar char="•"/>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собрать дополнительный теоретический материал по теме «Дроби»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сделать подборку нестандартных задач с дробями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lang="ru-RU" sz="1400" dirty="0" smtClean="0">
                <a:latin typeface="Times New Roman" pitchFamily="18" charset="0"/>
                <a:ea typeface="Calibri" pitchFamily="34" charset="0"/>
                <a:cs typeface="Times New Roman" pitchFamily="18" charset="0"/>
              </a:rPr>
              <a:t>найти  незримую явно связь окружающего нас мира с миром дробных чисел (составить таблицы, диаграммы)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создать электронную презентацию по нашему проекту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продемонстрировать другим учащимся, что мир дробей может быть очень увлекательным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lang="ru-RU" sz="1400" dirty="0" smtClean="0">
                <a:latin typeface="Times New Roman" pitchFamily="18" charset="0"/>
                <a:cs typeface="Times New Roman" pitchFamily="18" charset="0"/>
              </a:rPr>
              <a:t>провести опрос учащихся с целью определения степени эффективности нашей работы</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lang="ru-RU" sz="1400" dirty="0" smtClean="0">
                <a:latin typeface="Times New Roman" pitchFamily="18" charset="0"/>
                <a:cs typeface="Times New Roman" pitchFamily="18" charset="0"/>
              </a:rPr>
              <a:t>дать свои рекомендации учителям математики по повышению заинтересованности учащихся при изучении дробей +</a:t>
            </a:r>
          </a:p>
          <a:p>
            <a:pPr lvl="0" fontAlgn="base">
              <a:spcBef>
                <a:spcPct val="0"/>
              </a:spcBef>
              <a:spcAft>
                <a:spcPct val="0"/>
              </a:spcAft>
              <a:tabLst>
                <a:tab pos="2133600" algn="l"/>
              </a:tabLst>
            </a:pPr>
            <a:r>
              <a:rPr lang="ru-RU" sz="1400" b="1" dirty="0" smtClean="0">
                <a:latin typeface="Times New Roman" pitchFamily="18" charset="0"/>
                <a:ea typeface="Times New Roman" pitchFamily="18" charset="0"/>
                <a:cs typeface="Times New Roman" pitchFamily="18" charset="0"/>
              </a:rPr>
              <a:t>Тип работы</a:t>
            </a:r>
            <a:r>
              <a:rPr lang="ru-RU" sz="1400" dirty="0" smtClean="0">
                <a:latin typeface="Times New Roman" pitchFamily="18" charset="0"/>
                <a:ea typeface="Times New Roman" pitchFamily="18" charset="0"/>
                <a:cs typeface="Times New Roman" pitchFamily="18" charset="0"/>
              </a:rPr>
              <a:t>: практико-ориентированный.</a:t>
            </a:r>
            <a:endParaRPr lang="ru-RU" sz="1400" dirty="0" smtClean="0">
              <a:latin typeface="Times New Roman" pitchFamily="18" charset="0"/>
              <a:cs typeface="Times New Roman" pitchFamily="18" charset="0"/>
            </a:endParaRPr>
          </a:p>
          <a:p>
            <a:pPr lvl="0" eaLnBrk="0" fontAlgn="base" hangingPunct="0">
              <a:spcBef>
                <a:spcPct val="0"/>
              </a:spcBef>
              <a:spcAft>
                <a:spcPct val="0"/>
              </a:spcAft>
              <a:tabLst>
                <a:tab pos="2133600" algn="l"/>
              </a:tabLst>
            </a:pPr>
            <a:r>
              <a:rPr lang="ru-RU" sz="1400" b="1" dirty="0" smtClean="0">
                <a:latin typeface="Times New Roman" pitchFamily="18" charset="0"/>
                <a:ea typeface="Times New Roman" pitchFamily="18" charset="0"/>
                <a:cs typeface="Times New Roman" pitchFamily="18" charset="0"/>
              </a:rPr>
              <a:t>Виды деятельности</a:t>
            </a:r>
            <a:r>
              <a:rPr lang="ru-RU" sz="1400" dirty="0" smtClean="0">
                <a:latin typeface="Times New Roman" pitchFamily="18" charset="0"/>
                <a:ea typeface="Times New Roman" pitchFamily="18" charset="0"/>
                <a:cs typeface="Times New Roman" pitchFamily="18" charset="0"/>
              </a:rPr>
              <a:t>: творческий, информационный, прикладной.</a:t>
            </a:r>
            <a:endParaRPr lang="ru-RU" sz="1400" dirty="0" smtClean="0">
              <a:latin typeface="Times New Roman" pitchFamily="18" charset="0"/>
              <a:cs typeface="Times New Roman" pitchFamily="18" charset="0"/>
            </a:endParaRPr>
          </a:p>
          <a:p>
            <a:pPr lvl="0" eaLnBrk="0" fontAlgn="base" hangingPunct="0">
              <a:spcBef>
                <a:spcPct val="0"/>
              </a:spcBef>
              <a:spcAft>
                <a:spcPct val="0"/>
              </a:spcAft>
              <a:tabLst>
                <a:tab pos="2133600" algn="l"/>
              </a:tabLst>
            </a:pPr>
            <a:r>
              <a:rPr lang="ru-RU" sz="1400" b="1" dirty="0" smtClean="0">
                <a:latin typeface="Times New Roman" pitchFamily="18" charset="0"/>
                <a:ea typeface="Times New Roman" pitchFamily="18" charset="0"/>
                <a:cs typeface="Times New Roman" pitchFamily="18" charset="0"/>
              </a:rPr>
              <a:t>Применяемые умения</a:t>
            </a:r>
            <a:r>
              <a:rPr lang="ru-RU" sz="1400" dirty="0" smtClean="0">
                <a:latin typeface="Times New Roman" pitchFamily="18" charset="0"/>
                <a:ea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lvl="0" eaLnBrk="0" fontAlgn="base" hangingPunct="0">
              <a:spcBef>
                <a:spcPct val="0"/>
              </a:spcBef>
              <a:spcAft>
                <a:spcPct val="0"/>
              </a:spcAft>
              <a:tabLst>
                <a:tab pos="2133600" algn="l"/>
              </a:tabLst>
            </a:pPr>
            <a:r>
              <a:rPr lang="ru-RU" sz="1400" dirty="0" smtClean="0">
                <a:latin typeface="Times New Roman" pitchFamily="18" charset="0"/>
                <a:ea typeface="Times New Roman" pitchFamily="18" charset="0"/>
                <a:cs typeface="Times New Roman" pitchFamily="18" charset="0"/>
              </a:rPr>
              <a:t>– проектные (организационные, информационные, поисковые, коммуникативные, презентационные, оценочные); </a:t>
            </a:r>
            <a:endParaRPr lang="ru-RU" sz="1400" dirty="0" smtClean="0">
              <a:latin typeface="Times New Roman" pitchFamily="18" charset="0"/>
              <a:cs typeface="Times New Roman" pitchFamily="18" charset="0"/>
            </a:endParaRPr>
          </a:p>
          <a:p>
            <a:pPr lvl="0" eaLnBrk="0" fontAlgn="base" hangingPunct="0">
              <a:spcBef>
                <a:spcPct val="0"/>
              </a:spcBef>
              <a:spcAft>
                <a:spcPct val="0"/>
              </a:spcAft>
              <a:tabLst>
                <a:tab pos="2133600" algn="l"/>
              </a:tabLst>
            </a:pPr>
            <a:r>
              <a:rPr lang="ru-RU" sz="1400" dirty="0" smtClean="0">
                <a:latin typeface="Times New Roman" pitchFamily="18" charset="0"/>
                <a:ea typeface="Times New Roman" pitchFamily="18" charset="0"/>
                <a:cs typeface="Times New Roman" pitchFamily="18" charset="0"/>
              </a:rPr>
              <a:t>– предметные (математические).</a:t>
            </a:r>
            <a:endParaRPr lang="ru-RU" sz="1400" dirty="0" smtClean="0">
              <a:latin typeface="Times New Roman" pitchFamily="18" charset="0"/>
              <a:cs typeface="Times New Roman" pitchFamily="18" charset="0"/>
            </a:endParaRPr>
          </a:p>
          <a:p>
            <a:pPr lvl="0" eaLnBrk="0" fontAlgn="base" hangingPunct="0">
              <a:spcBef>
                <a:spcPct val="0"/>
              </a:spcBef>
              <a:spcAft>
                <a:spcPct val="0"/>
              </a:spcAft>
              <a:tabLst>
                <a:tab pos="2133600" algn="l"/>
              </a:tabLst>
            </a:pPr>
            <a:r>
              <a:rPr lang="ru-RU" sz="1400" b="1" dirty="0" smtClean="0">
                <a:latin typeface="Times New Roman" pitchFamily="18" charset="0"/>
                <a:ea typeface="Times New Roman" pitchFamily="18" charset="0"/>
                <a:cs typeface="Times New Roman" pitchFamily="18" charset="0"/>
              </a:rPr>
              <a:t>База выполнения</a:t>
            </a:r>
            <a:r>
              <a:rPr lang="ru-RU" sz="1400" dirty="0" smtClean="0">
                <a:latin typeface="Times New Roman" pitchFamily="18" charset="0"/>
                <a:ea typeface="Times New Roman" pitchFamily="18" charset="0"/>
                <a:cs typeface="Times New Roman" pitchFamily="18" charset="0"/>
              </a:rPr>
              <a:t>: школьная.</a:t>
            </a:r>
            <a:endParaRPr lang="ru-RU" sz="1400" dirty="0" smtClean="0">
              <a:latin typeface="Times New Roman" pitchFamily="18" charset="0"/>
              <a:cs typeface="Times New Roman" pitchFamily="18" charset="0"/>
            </a:endParaRPr>
          </a:p>
          <a:p>
            <a:pPr lvl="0" eaLnBrk="0" fontAlgn="base" hangingPunct="0">
              <a:spcBef>
                <a:spcPct val="0"/>
              </a:spcBef>
              <a:spcAft>
                <a:spcPct val="0"/>
              </a:spcAft>
              <a:tabLst>
                <a:tab pos="2133600" algn="l"/>
              </a:tabLst>
            </a:pPr>
            <a:r>
              <a:rPr lang="ru-RU" sz="1400" b="1" dirty="0" smtClean="0">
                <a:latin typeface="Times New Roman" pitchFamily="18" charset="0"/>
                <a:ea typeface="Times New Roman" pitchFamily="18" charset="0"/>
                <a:cs typeface="Times New Roman" pitchFamily="18" charset="0"/>
              </a:rPr>
              <a:t>Формы обучения</a:t>
            </a:r>
            <a:r>
              <a:rPr lang="ru-RU" sz="1400" dirty="0" smtClean="0">
                <a:latin typeface="Times New Roman" pitchFamily="18" charset="0"/>
                <a:ea typeface="Times New Roman" pitchFamily="18" charset="0"/>
                <a:cs typeface="Times New Roman" pitchFamily="18" charset="0"/>
              </a:rPr>
              <a:t>: групповая и индивидуальная.</a:t>
            </a:r>
            <a:endParaRPr lang="ru-RU" sz="1400" dirty="0" smtClean="0">
              <a:latin typeface="Times New Roman" pitchFamily="18" charset="0"/>
              <a:cs typeface="Times New Roman" pitchFamily="18" charset="0"/>
            </a:endParaRPr>
          </a:p>
          <a:p>
            <a:pPr lvl="0" eaLnBrk="0" fontAlgn="base" hangingPunct="0">
              <a:spcBef>
                <a:spcPct val="0"/>
              </a:spcBef>
              <a:spcAft>
                <a:spcPct val="0"/>
              </a:spcAft>
              <a:tabLst>
                <a:tab pos="2133600" algn="l"/>
              </a:tabLst>
            </a:pPr>
            <a:r>
              <a:rPr lang="ru-RU" sz="1400" b="1" dirty="0" smtClean="0">
                <a:latin typeface="Times New Roman" pitchFamily="18" charset="0"/>
                <a:ea typeface="Times New Roman" pitchFamily="18" charset="0"/>
                <a:cs typeface="Times New Roman" pitchFamily="18" charset="0"/>
              </a:rPr>
              <a:t>Продолжительность выполнения</a:t>
            </a:r>
            <a:r>
              <a:rPr lang="ru-RU" sz="1400" dirty="0" smtClean="0">
                <a:latin typeface="Times New Roman" pitchFamily="18" charset="0"/>
                <a:ea typeface="Times New Roman" pitchFamily="18" charset="0"/>
                <a:cs typeface="Times New Roman" pitchFamily="18" charset="0"/>
              </a:rPr>
              <a:t>: средняя продолжительность – один месяц.</a:t>
            </a:r>
            <a:endParaRPr lang="ru-RU" sz="1400" dirty="0" smtClean="0">
              <a:latin typeface="Times New Roman" pitchFamily="18" charset="0"/>
              <a:cs typeface="Times New Roman" pitchFamily="18" charset="0"/>
            </a:endParaRPr>
          </a:p>
          <a:p>
            <a:pPr lvl="0" eaLnBrk="0" fontAlgn="base" hangingPunct="0">
              <a:spcBef>
                <a:spcPct val="0"/>
              </a:spcBef>
              <a:spcAft>
                <a:spcPct val="0"/>
              </a:spcAft>
              <a:tabLst>
                <a:tab pos="2133600" algn="l"/>
              </a:tabLst>
            </a:pPr>
            <a:r>
              <a:rPr lang="ru-RU" sz="1400" b="1" dirty="0" smtClean="0">
                <a:latin typeface="Times New Roman" pitchFamily="18" charset="0"/>
                <a:ea typeface="Times New Roman" pitchFamily="18" charset="0"/>
                <a:cs typeface="Times New Roman" pitchFamily="18" charset="0"/>
              </a:rPr>
              <a:t>Средства обучения</a:t>
            </a:r>
            <a:r>
              <a:rPr lang="ru-RU" sz="1400" dirty="0" smtClean="0">
                <a:latin typeface="Times New Roman" pitchFamily="18" charset="0"/>
                <a:ea typeface="Times New Roman" pitchFamily="18" charset="0"/>
                <a:cs typeface="Times New Roman" pitchFamily="18" charset="0"/>
              </a:rPr>
              <a:t>: печатные, наглядные, компьютерные презентации.</a:t>
            </a:r>
            <a:endParaRPr lang="ru-RU" sz="1400" b="1"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tabLst>
                <a:tab pos="2133600" algn="l"/>
              </a:tabLst>
            </a:pPr>
            <a:r>
              <a:rPr lang="ru-RU" sz="1400" b="1" dirty="0" smtClean="0">
                <a:latin typeface="Times New Roman" pitchFamily="18" charset="0"/>
                <a:ea typeface="Times New Roman" pitchFamily="18" charset="0"/>
                <a:cs typeface="Times New Roman" pitchFamily="18" charset="0"/>
              </a:rPr>
              <a:t>Формы продуктов деятельности</a:t>
            </a:r>
            <a:r>
              <a:rPr lang="ru-RU" sz="1400" dirty="0" smtClean="0">
                <a:latin typeface="Times New Roman" pitchFamily="18" charset="0"/>
                <a:ea typeface="Times New Roman" pitchFamily="18" charset="0"/>
                <a:cs typeface="Times New Roman" pitchFamily="18" charset="0"/>
              </a:rPr>
              <a:t>: электронная презентация</a:t>
            </a:r>
            <a:r>
              <a:rPr lang="ru-RU" sz="1400" dirty="0" smtClean="0">
                <a:latin typeface="Times New Roman" pitchFamily="18" charset="0"/>
                <a:cs typeface="Times New Roman" pitchFamily="18" charset="0"/>
              </a:rPr>
              <a:t> </a:t>
            </a:r>
          </a:p>
        </p:txBody>
      </p:sp>
      <p:pic>
        <p:nvPicPr>
          <p:cNvPr id="9" name="Picture 39" descr="Теперь ты знаешь, что такое дроби и как они получаются"/>
          <p:cNvPicPr>
            <a:picLocks noChangeAspect="1" noChangeArrowheads="1"/>
          </p:cNvPicPr>
          <p:nvPr/>
        </p:nvPicPr>
        <p:blipFill>
          <a:blip r:embed="rId2"/>
          <a:srcRect/>
          <a:stretch>
            <a:fillRect/>
          </a:stretch>
        </p:blipFill>
        <p:spPr bwMode="auto">
          <a:xfrm>
            <a:off x="8239125" y="5572140"/>
            <a:ext cx="904875" cy="9048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91020" y="6488668"/>
            <a:ext cx="2393605" cy="369332"/>
          </a:xfrm>
          <a:prstGeom prst="rect">
            <a:avLst/>
          </a:prstGeom>
        </p:spPr>
        <p:txBody>
          <a:bodyPr wrap="none">
            <a:spAutoFit/>
          </a:bodyPr>
          <a:lstStyle/>
          <a:p>
            <a:pPr lvl="0" algn="ctr" eaLnBrk="0" fontAlgn="base" hangingPunct="0">
              <a:spcBef>
                <a:spcPct val="0"/>
              </a:spcBef>
              <a:spcAft>
                <a:spcPct val="0"/>
              </a:spcAft>
            </a:pPr>
            <a:r>
              <a:rPr lang="ru-RU" b="1" dirty="0" smtClean="0">
                <a:latin typeface="Garamond" pitchFamily="18" charset="0"/>
                <a:ea typeface="Calibri" pitchFamily="34" charset="0"/>
                <a:cs typeface="Times New Roman" pitchFamily="18" charset="0"/>
              </a:rPr>
              <a:t>Приволжье - 2013 год</a:t>
            </a:r>
            <a:endParaRPr lang="ru-RU" sz="2000" dirty="0" smtClean="0">
              <a:latin typeface="Arial" pitchFamily="34" charset="0"/>
            </a:endParaRPr>
          </a:p>
        </p:txBody>
      </p:sp>
      <p:sp>
        <p:nvSpPr>
          <p:cNvPr id="3" name="Прямоугольник 2"/>
          <p:cNvSpPr/>
          <p:nvPr/>
        </p:nvSpPr>
        <p:spPr>
          <a:xfrm>
            <a:off x="1571604" y="357166"/>
            <a:ext cx="6500858" cy="369332"/>
          </a:xfrm>
          <a:prstGeom prst="rect">
            <a:avLst/>
          </a:prstGeom>
        </p:spPr>
        <p:txBody>
          <a:bodyPr wrap="square">
            <a:spAutoFit/>
          </a:bodyPr>
          <a:lstStyle/>
          <a:p>
            <a:pPr algn="ctr"/>
            <a:r>
              <a:rPr lang="ru-RU" b="1" dirty="0" smtClean="0">
                <a:ea typeface="Calibri" pitchFamily="34" charset="0"/>
                <a:cs typeface="Times New Roman" pitchFamily="18" charset="0"/>
              </a:rPr>
              <a:t>«</a:t>
            </a:r>
            <a:r>
              <a:rPr lang="ru-RU" b="1" dirty="0" smtClean="0">
                <a:latin typeface="Garamond" pitchFamily="18" charset="0"/>
                <a:ea typeface="Calibri" pitchFamily="34" charset="0"/>
                <a:cs typeface="Times New Roman" pitchFamily="18" charset="0"/>
              </a:rPr>
              <a:t>Ох уж эти дроби</a:t>
            </a:r>
            <a:r>
              <a:rPr lang="ru-RU" b="1" dirty="0" smtClean="0">
                <a:ea typeface="Calibri" pitchFamily="34" charset="0"/>
                <a:cs typeface="Times New Roman" pitchFamily="18" charset="0"/>
              </a:rPr>
              <a:t>…»</a:t>
            </a:r>
            <a:endParaRPr lang="ru-RU" dirty="0"/>
          </a:p>
        </p:txBody>
      </p:sp>
      <p:pic>
        <p:nvPicPr>
          <p:cNvPr id="5" name="Picture 42" descr="Теперь ты знаешь, что такое дроби и как они получаются"/>
          <p:cNvPicPr>
            <a:picLocks noChangeAspect="1" noChangeArrowheads="1"/>
          </p:cNvPicPr>
          <p:nvPr/>
        </p:nvPicPr>
        <p:blipFill>
          <a:blip r:embed="rId2"/>
          <a:srcRect/>
          <a:stretch>
            <a:fillRect/>
          </a:stretch>
        </p:blipFill>
        <p:spPr bwMode="auto">
          <a:xfrm>
            <a:off x="8248650" y="5643578"/>
            <a:ext cx="895350" cy="800100"/>
          </a:xfrm>
          <a:prstGeom prst="rect">
            <a:avLst/>
          </a:prstGeom>
          <a:noFill/>
        </p:spPr>
      </p:pic>
      <p:graphicFrame>
        <p:nvGraphicFramePr>
          <p:cNvPr id="6" name="Схема 5"/>
          <p:cNvGraphicFramePr/>
          <p:nvPr>
            <p:extLst>
              <p:ext uri="{D42A27DB-BD31-4B8C-83A1-F6EECF244321}">
                <p14:modId xmlns:p14="http://schemas.microsoft.com/office/powerpoint/2010/main" val="1101650440"/>
              </p:ext>
            </p:extLst>
          </p:nvPr>
        </p:nvGraphicFramePr>
        <p:xfrm>
          <a:off x="285720" y="1714488"/>
          <a:ext cx="8572560" cy="3929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45335" y="6488668"/>
            <a:ext cx="2484976" cy="369332"/>
          </a:xfrm>
          <a:prstGeom prst="rect">
            <a:avLst/>
          </a:prstGeom>
        </p:spPr>
        <p:txBody>
          <a:bodyPr wrap="none">
            <a:spAutoFit/>
          </a:bodyPr>
          <a:lstStyle/>
          <a:p>
            <a:pPr lvl="0" algn="ctr" eaLnBrk="0" fontAlgn="base" hangingPunct="0">
              <a:spcBef>
                <a:spcPct val="0"/>
              </a:spcBef>
              <a:spcAft>
                <a:spcPct val="0"/>
              </a:spcAft>
            </a:pPr>
            <a:r>
              <a:rPr lang="ru-RU" b="1" dirty="0" smtClean="0">
                <a:latin typeface="Garamond" pitchFamily="18" charset="0"/>
                <a:ea typeface="Calibri" pitchFamily="34" charset="0"/>
                <a:cs typeface="Times New Roman" pitchFamily="18" charset="0"/>
              </a:rPr>
              <a:t>Приволжье - 2013 год</a:t>
            </a:r>
            <a:endParaRPr lang="ru-RU" sz="2000" dirty="0" smtClean="0">
              <a:latin typeface="Arial" pitchFamily="34" charset="0"/>
            </a:endParaRPr>
          </a:p>
        </p:txBody>
      </p:sp>
      <p:sp>
        <p:nvSpPr>
          <p:cNvPr id="3" name="Прямоугольник 2"/>
          <p:cNvSpPr/>
          <p:nvPr/>
        </p:nvSpPr>
        <p:spPr>
          <a:xfrm>
            <a:off x="1571604" y="357166"/>
            <a:ext cx="6500858" cy="369332"/>
          </a:xfrm>
          <a:prstGeom prst="rect">
            <a:avLst/>
          </a:prstGeom>
        </p:spPr>
        <p:txBody>
          <a:bodyPr wrap="square">
            <a:spAutoFit/>
          </a:bodyPr>
          <a:lstStyle/>
          <a:p>
            <a:pPr algn="ctr"/>
            <a:r>
              <a:rPr lang="ru-RU" b="1" dirty="0" smtClean="0">
                <a:ea typeface="Calibri" pitchFamily="34" charset="0"/>
                <a:cs typeface="Times New Roman" pitchFamily="18" charset="0"/>
              </a:rPr>
              <a:t>«</a:t>
            </a:r>
            <a:r>
              <a:rPr lang="ru-RU" b="1" dirty="0" smtClean="0">
                <a:latin typeface="Garamond" pitchFamily="18" charset="0"/>
                <a:ea typeface="Calibri" pitchFamily="34" charset="0"/>
                <a:cs typeface="Times New Roman" pitchFamily="18" charset="0"/>
              </a:rPr>
              <a:t>Ох уж эти дроби</a:t>
            </a:r>
            <a:r>
              <a:rPr lang="ru-RU" b="1" dirty="0" smtClean="0">
                <a:ea typeface="Calibri" pitchFamily="34" charset="0"/>
                <a:cs typeface="Times New Roman" pitchFamily="18" charset="0"/>
              </a:rPr>
              <a:t>…»</a:t>
            </a:r>
            <a:endParaRPr lang="ru-RU" dirty="0"/>
          </a:p>
        </p:txBody>
      </p:sp>
      <p:sp>
        <p:nvSpPr>
          <p:cNvPr id="15361" name="Rectangle 1"/>
          <p:cNvSpPr>
            <a:spLocks noChangeArrowheads="1"/>
          </p:cNvSpPr>
          <p:nvPr/>
        </p:nvSpPr>
        <p:spPr bwMode="auto">
          <a:xfrm>
            <a:off x="0" y="1785926"/>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Мысли о математике…</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Много из математики не остаётся в памяти, но когда поймешь её,</a:t>
            </a:r>
            <a:b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тогда легко при случае вспомнить забытое.</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(М.В. Остроградский)</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Дважды два не только четыре, но и без пяти трижды три.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(Георгий Александров)</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Математику нельзя изучать, наблюдая, как это делает сосед!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Нивен</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Рядом с нулями и единица чувствует себя увереннее.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(Игорь Карпов)</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математике нет символов для неясных мыслей.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(Анри Пуанкаре)</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Математика кроме здравого рассудка ни в чём более не нуждается.</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(Фома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Евграфович</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Топорищев</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Если сто друзей лучше, чем сто рублей, то один друг лучше, чем один рубль.</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(Игорь Карпов)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истории математики есть немало красивых и полезных открытий, каждый раз восхищающих поколения учеников.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(Георгий Александров)</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самом деле любой плюс - это два объединившихся минуса.</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(Владимир Борисов)</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Простые числа не так просты, как это кажется с первого взгляда!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(Фома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Евграфович</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Топорищев</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Он стал поэтом - для математика у него не хватало фантазии.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(Давид Гильберт)</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p>
        </p:txBody>
      </p:sp>
      <p:pic>
        <p:nvPicPr>
          <p:cNvPr id="10" name="Рисунок 9" descr="314889979.gif"/>
          <p:cNvPicPr>
            <a:picLocks noChangeAspect="1"/>
          </p:cNvPicPr>
          <p:nvPr/>
        </p:nvPicPr>
        <p:blipFill>
          <a:blip r:embed="rId2"/>
          <a:stretch>
            <a:fillRect/>
          </a:stretch>
        </p:blipFill>
        <p:spPr>
          <a:xfrm>
            <a:off x="8215338" y="5786454"/>
            <a:ext cx="733425" cy="6286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70984" y="6488668"/>
            <a:ext cx="2433680" cy="369332"/>
          </a:xfrm>
          <a:prstGeom prst="rect">
            <a:avLst/>
          </a:prstGeom>
        </p:spPr>
        <p:txBody>
          <a:bodyPr wrap="none">
            <a:spAutoFit/>
          </a:bodyPr>
          <a:lstStyle/>
          <a:p>
            <a:pPr lvl="0" algn="ctr" eaLnBrk="0" fontAlgn="base" hangingPunct="0">
              <a:spcBef>
                <a:spcPct val="0"/>
              </a:spcBef>
              <a:spcAft>
                <a:spcPct val="0"/>
              </a:spcAft>
            </a:pPr>
            <a:r>
              <a:rPr lang="ru-RU" b="1" dirty="0" smtClean="0">
                <a:latin typeface="Garamond" pitchFamily="18" charset="0"/>
                <a:ea typeface="Calibri" pitchFamily="34" charset="0"/>
                <a:cs typeface="Times New Roman" pitchFamily="18" charset="0"/>
              </a:rPr>
              <a:t>Приволжье  - 2013 год</a:t>
            </a:r>
            <a:endParaRPr lang="ru-RU" sz="2000" dirty="0" smtClean="0">
              <a:latin typeface="Arial" pitchFamily="34" charset="0"/>
            </a:endParaRPr>
          </a:p>
        </p:txBody>
      </p:sp>
      <p:sp>
        <p:nvSpPr>
          <p:cNvPr id="3" name="Прямоугольник 2"/>
          <p:cNvSpPr/>
          <p:nvPr/>
        </p:nvSpPr>
        <p:spPr>
          <a:xfrm>
            <a:off x="1571604" y="357166"/>
            <a:ext cx="6500858" cy="369332"/>
          </a:xfrm>
          <a:prstGeom prst="rect">
            <a:avLst/>
          </a:prstGeom>
        </p:spPr>
        <p:txBody>
          <a:bodyPr wrap="square">
            <a:spAutoFit/>
          </a:bodyPr>
          <a:lstStyle/>
          <a:p>
            <a:pPr algn="ctr"/>
            <a:r>
              <a:rPr lang="ru-RU" b="1" dirty="0" smtClean="0">
                <a:ea typeface="Calibri" pitchFamily="34" charset="0"/>
                <a:cs typeface="Times New Roman" pitchFamily="18" charset="0"/>
              </a:rPr>
              <a:t>«</a:t>
            </a:r>
            <a:r>
              <a:rPr lang="ru-RU" b="1" dirty="0" smtClean="0">
                <a:latin typeface="Garamond" pitchFamily="18" charset="0"/>
                <a:ea typeface="Calibri" pitchFamily="34" charset="0"/>
                <a:cs typeface="Times New Roman" pitchFamily="18" charset="0"/>
              </a:rPr>
              <a:t>Ох уж эти дроби</a:t>
            </a:r>
            <a:r>
              <a:rPr lang="ru-RU" b="1" dirty="0" smtClean="0">
                <a:ea typeface="Calibri" pitchFamily="34" charset="0"/>
                <a:cs typeface="Times New Roman" pitchFamily="18" charset="0"/>
              </a:rPr>
              <a:t>…»</a:t>
            </a:r>
            <a:endParaRPr lang="ru-RU" dirty="0"/>
          </a:p>
        </p:txBody>
      </p:sp>
      <p:sp>
        <p:nvSpPr>
          <p:cNvPr id="4" name="Прямоугольник 3"/>
          <p:cNvSpPr/>
          <p:nvPr/>
        </p:nvSpPr>
        <p:spPr>
          <a:xfrm>
            <a:off x="3571836" y="928670"/>
            <a:ext cx="5572164" cy="523220"/>
          </a:xfrm>
          <a:prstGeom prst="rect">
            <a:avLst/>
          </a:prstGeom>
        </p:spPr>
        <p:txBody>
          <a:bodyPr wrap="square">
            <a:spAutoFit/>
          </a:bodyPr>
          <a:lstStyle/>
          <a:p>
            <a:pPr algn="r"/>
            <a:r>
              <a:rPr lang="ru-RU" sz="1400" i="1" dirty="0" smtClean="0">
                <a:latin typeface="Calibri" pitchFamily="34" charset="0"/>
                <a:ea typeface="Times New Roman" pitchFamily="18" charset="0"/>
                <a:cs typeface="Times New Roman" pitchFamily="18" charset="0"/>
              </a:rPr>
              <a:t>В математике нет символов для неясных мыслей. </a:t>
            </a:r>
            <a:br>
              <a:rPr lang="ru-RU" sz="1400" i="1" dirty="0" smtClean="0">
                <a:latin typeface="Calibri" pitchFamily="34" charset="0"/>
                <a:ea typeface="Times New Roman" pitchFamily="18" charset="0"/>
                <a:cs typeface="Times New Roman" pitchFamily="18" charset="0"/>
              </a:rPr>
            </a:br>
            <a:r>
              <a:rPr lang="ru-RU" sz="1400" dirty="0" smtClean="0">
                <a:latin typeface="Calibri" pitchFamily="34" charset="0"/>
                <a:ea typeface="Times New Roman" pitchFamily="18" charset="0"/>
                <a:cs typeface="Times New Roman" pitchFamily="18" charset="0"/>
              </a:rPr>
              <a:t>(Анри Пуанкаре)</a:t>
            </a:r>
            <a:endParaRPr lang="ru-RU" sz="1400" dirty="0"/>
          </a:p>
        </p:txBody>
      </p:sp>
      <p:sp>
        <p:nvSpPr>
          <p:cNvPr id="14338" name="Rectangle 2"/>
          <p:cNvSpPr>
            <a:spLocks noChangeArrowheads="1"/>
          </p:cNvSpPr>
          <p:nvPr/>
        </p:nvSpPr>
        <p:spPr bwMode="auto">
          <a:xfrm>
            <a:off x="0" y="1500174"/>
            <a:ext cx="9144000"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Курьезное и серьезное в числах</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Было время, когда для счета предметов употреблялись лишь два числительных: один и два. В процессе дальнейшего расширения системы счисления привлекались части человеческого тела и в первую очередь пальцы, а если не хватало такого рода «цифр», то еще палочки, камешки и другие вещи.</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lvl="0" fontAlgn="base">
              <a:spcBef>
                <a:spcPct val="0"/>
              </a:spcBef>
              <a:spcAft>
                <a:spcPct val="0"/>
              </a:spcAf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 Н. Миклухо-Маклай в своей книге «Путешествия» рассказывает о забавном способе </a:t>
            </a:r>
            <a:r>
              <a:rPr lang="ru-RU" sz="1400" dirty="0" smtClean="0">
                <a:latin typeface="Times New Roman" pitchFamily="18" charset="0"/>
                <a:ea typeface="Times New Roman" pitchFamily="18" charset="0"/>
                <a:cs typeface="Times New Roman" pitchFamily="18" charset="0"/>
              </a:rPr>
              <a:t>счета, применявшемся туземцами Новой Гвинеи:</a:t>
            </a:r>
          </a:p>
          <a:p>
            <a:pPr lvl="0" fontAlgn="base">
              <a:spcBef>
                <a:spcPct val="0"/>
              </a:spcBef>
              <a:spcAft>
                <a:spcPct val="0"/>
              </a:spcAft>
            </a:pPr>
            <a:endParaRPr lang="ru-RU" sz="1400" dirty="0" smtClean="0">
              <a:latin typeface="Times New Roman" pitchFamily="18" charset="0"/>
              <a:cs typeface="Times New Roman" pitchFamily="18" charset="0"/>
            </a:endParaRPr>
          </a:p>
          <a:p>
            <a:pPr lvl="0" fontAlgn="base">
              <a:spcBef>
                <a:spcPct val="0"/>
              </a:spcBef>
              <a:spcAft>
                <a:spcPct val="0"/>
              </a:spcAft>
            </a:pPr>
            <a:endParaRPr lang="ru-RU" sz="1400" dirty="0" smtClean="0">
              <a:latin typeface="Times New Roman" pitchFamily="18" charset="0"/>
              <a:cs typeface="Times New Roman" pitchFamily="18" charset="0"/>
            </a:endParaRPr>
          </a:p>
          <a:p>
            <a:pPr lvl="0" fontAlgn="base">
              <a:spcBef>
                <a:spcPct val="0"/>
              </a:spcBef>
              <a:spcAft>
                <a:spcPct val="0"/>
              </a:spcAft>
            </a:pPr>
            <a:endParaRPr lang="ru-RU" sz="1400" dirty="0" smtClean="0">
              <a:latin typeface="Times New Roman" pitchFamily="18" charset="0"/>
              <a:cs typeface="Times New Roman" pitchFamily="18" charset="0"/>
            </a:endParaRPr>
          </a:p>
          <a:p>
            <a:pPr lvl="0" fontAlgn="base">
              <a:spcBef>
                <a:spcPct val="0"/>
              </a:spcBef>
              <a:spcAft>
                <a:spcPct val="0"/>
              </a:spcAft>
            </a:pPr>
            <a:endParaRPr lang="ru-RU" sz="1400" dirty="0" smtClean="0">
              <a:latin typeface="Times New Roman" pitchFamily="18" charset="0"/>
              <a:cs typeface="Times New Roman" pitchFamily="18" charset="0"/>
            </a:endParaRPr>
          </a:p>
          <a:p>
            <a:pPr lvl="0"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«Излюбленный способ счета состоит в том, что папуас загибает один за другим пальцы руки, причем издает определенный звук, например, «</a:t>
            </a:r>
            <a:r>
              <a:rPr lang="ru-RU" sz="1400" dirty="0" err="1" smtClean="0">
                <a:latin typeface="Times New Roman" pitchFamily="18" charset="0"/>
                <a:ea typeface="Times New Roman" pitchFamily="18" charset="0"/>
                <a:cs typeface="Times New Roman" pitchFamily="18" charset="0"/>
              </a:rPr>
              <a:t>бе</a:t>
            </a:r>
            <a:r>
              <a:rPr lang="ru-RU" sz="1400" dirty="0" smtClean="0">
                <a:latin typeface="Times New Roman" pitchFamily="18" charset="0"/>
                <a:ea typeface="Times New Roman" pitchFamily="18" charset="0"/>
                <a:cs typeface="Times New Roman" pitchFamily="18" charset="0"/>
              </a:rPr>
              <a:t>, </a:t>
            </a:r>
            <a:r>
              <a:rPr lang="ru-RU" sz="1400" dirty="0" err="1" smtClean="0">
                <a:latin typeface="Times New Roman" pitchFamily="18" charset="0"/>
                <a:ea typeface="Times New Roman" pitchFamily="18" charset="0"/>
                <a:cs typeface="Times New Roman" pitchFamily="18" charset="0"/>
              </a:rPr>
              <a:t>бе</a:t>
            </a:r>
            <a:r>
              <a:rPr lang="ru-RU" sz="1400" dirty="0" smtClean="0">
                <a:latin typeface="Times New Roman" pitchFamily="18" charset="0"/>
                <a:ea typeface="Times New Roman" pitchFamily="18" charset="0"/>
                <a:cs typeface="Times New Roman" pitchFamily="18" charset="0"/>
              </a:rPr>
              <a:t>, </a:t>
            </a:r>
            <a:r>
              <a:rPr lang="ru-RU" sz="1400" dirty="0" err="1" smtClean="0">
                <a:latin typeface="Times New Roman" pitchFamily="18" charset="0"/>
                <a:ea typeface="Times New Roman" pitchFamily="18" charset="0"/>
                <a:cs typeface="Times New Roman" pitchFamily="18" charset="0"/>
              </a:rPr>
              <a:t>бе</a:t>
            </a:r>
            <a:r>
              <a:rPr lang="ru-RU" sz="1400" dirty="0" smtClean="0">
                <a:latin typeface="Times New Roman" pitchFamily="18" charset="0"/>
                <a:ea typeface="Times New Roman" pitchFamily="18" charset="0"/>
                <a:cs typeface="Times New Roman" pitchFamily="18" charset="0"/>
              </a:rPr>
              <a:t>» ... Досчитав до пяти, он говорит «</a:t>
            </a:r>
            <a:r>
              <a:rPr lang="ru-RU" sz="1400" dirty="0" err="1" smtClean="0">
                <a:latin typeface="Times New Roman" pitchFamily="18" charset="0"/>
                <a:ea typeface="Times New Roman" pitchFamily="18" charset="0"/>
                <a:cs typeface="Times New Roman" pitchFamily="18" charset="0"/>
              </a:rPr>
              <a:t>ибон-бе</a:t>
            </a:r>
            <a:r>
              <a:rPr lang="ru-RU" sz="1400" dirty="0" smtClean="0">
                <a:latin typeface="Times New Roman" pitchFamily="18" charset="0"/>
                <a:ea typeface="Times New Roman" pitchFamily="18" charset="0"/>
                <a:cs typeface="Times New Roman" pitchFamily="18" charset="0"/>
              </a:rPr>
              <a:t>» (рука). Затем он загибает пальцы другой руки, снова повторяет «</a:t>
            </a:r>
            <a:r>
              <a:rPr lang="ru-RU" sz="1400" dirty="0" err="1" smtClean="0">
                <a:latin typeface="Times New Roman" pitchFamily="18" charset="0"/>
                <a:ea typeface="Times New Roman" pitchFamily="18" charset="0"/>
                <a:cs typeface="Times New Roman" pitchFamily="18" charset="0"/>
              </a:rPr>
              <a:t>бе</a:t>
            </a:r>
            <a:r>
              <a:rPr lang="ru-RU" sz="1400" dirty="0" smtClean="0">
                <a:latin typeface="Times New Roman" pitchFamily="18" charset="0"/>
                <a:ea typeface="Times New Roman" pitchFamily="18" charset="0"/>
                <a:cs typeface="Times New Roman" pitchFamily="18" charset="0"/>
              </a:rPr>
              <a:t>, </a:t>
            </a:r>
            <a:r>
              <a:rPr lang="ru-RU" sz="1400" dirty="0" err="1" smtClean="0">
                <a:latin typeface="Times New Roman" pitchFamily="18" charset="0"/>
                <a:ea typeface="Times New Roman" pitchFamily="18" charset="0"/>
                <a:cs typeface="Times New Roman" pitchFamily="18" charset="0"/>
              </a:rPr>
              <a:t>бе</a:t>
            </a:r>
            <a:r>
              <a:rPr lang="ru-RU" sz="1400" dirty="0" smtClean="0">
                <a:latin typeface="Times New Roman" pitchFamily="18" charset="0"/>
                <a:ea typeface="Times New Roman" pitchFamily="18" charset="0"/>
                <a:cs typeface="Times New Roman" pitchFamily="18" charset="0"/>
              </a:rPr>
              <a:t>» ..., пока не доходит до «</a:t>
            </a:r>
            <a:r>
              <a:rPr lang="ru-RU" sz="1400" dirty="0" err="1" smtClean="0">
                <a:latin typeface="Times New Roman" pitchFamily="18" charset="0"/>
                <a:ea typeface="Times New Roman" pitchFamily="18" charset="0"/>
                <a:cs typeface="Times New Roman" pitchFamily="18" charset="0"/>
              </a:rPr>
              <a:t>ибон-али</a:t>
            </a:r>
            <a:r>
              <a:rPr lang="ru-RU" sz="1400" dirty="0" smtClean="0">
                <a:latin typeface="Times New Roman" pitchFamily="18" charset="0"/>
                <a:ea typeface="Times New Roman" pitchFamily="18" charset="0"/>
                <a:cs typeface="Times New Roman" pitchFamily="18" charset="0"/>
              </a:rPr>
              <a:t>» (две руки). Затем он идет дальше, приговаривая «</a:t>
            </a:r>
            <a:r>
              <a:rPr lang="ru-RU" sz="1400" dirty="0" err="1" smtClean="0">
                <a:latin typeface="Times New Roman" pitchFamily="18" charset="0"/>
                <a:ea typeface="Times New Roman" pitchFamily="18" charset="0"/>
                <a:cs typeface="Times New Roman" pitchFamily="18" charset="0"/>
              </a:rPr>
              <a:t>бе</a:t>
            </a:r>
            <a:r>
              <a:rPr lang="ru-RU" sz="1400" dirty="0" smtClean="0">
                <a:latin typeface="Times New Roman" pitchFamily="18" charset="0"/>
                <a:ea typeface="Times New Roman" pitchFamily="18" charset="0"/>
                <a:cs typeface="Times New Roman" pitchFamily="18" charset="0"/>
              </a:rPr>
              <a:t>, </a:t>
            </a:r>
            <a:r>
              <a:rPr lang="ru-RU" sz="1400" dirty="0" err="1" smtClean="0">
                <a:latin typeface="Times New Roman" pitchFamily="18" charset="0"/>
                <a:ea typeface="Times New Roman" pitchFamily="18" charset="0"/>
                <a:cs typeface="Times New Roman" pitchFamily="18" charset="0"/>
              </a:rPr>
              <a:t>бе</a:t>
            </a:r>
            <a:r>
              <a:rPr lang="ru-RU" sz="1400" dirty="0" smtClean="0">
                <a:latin typeface="Times New Roman" pitchFamily="18" charset="0"/>
                <a:ea typeface="Times New Roman" pitchFamily="18" charset="0"/>
                <a:cs typeface="Times New Roman" pitchFamily="18" charset="0"/>
              </a:rPr>
              <a:t>» ..., пока не доходит до «</a:t>
            </a:r>
            <a:r>
              <a:rPr lang="ru-RU" sz="1400" dirty="0" err="1" smtClean="0">
                <a:latin typeface="Times New Roman" pitchFamily="18" charset="0"/>
                <a:ea typeface="Times New Roman" pitchFamily="18" charset="0"/>
                <a:cs typeface="Times New Roman" pitchFamily="18" charset="0"/>
              </a:rPr>
              <a:t>самба-бе</a:t>
            </a:r>
            <a:r>
              <a:rPr lang="ru-RU" sz="1400" dirty="0" smtClean="0">
                <a:latin typeface="Times New Roman" pitchFamily="18" charset="0"/>
                <a:ea typeface="Times New Roman" pitchFamily="18" charset="0"/>
                <a:cs typeface="Times New Roman" pitchFamily="18" charset="0"/>
              </a:rPr>
              <a:t>» и «</a:t>
            </a:r>
            <a:r>
              <a:rPr lang="ru-RU" sz="1400" dirty="0" err="1" smtClean="0">
                <a:latin typeface="Times New Roman" pitchFamily="18" charset="0"/>
                <a:ea typeface="Times New Roman" pitchFamily="18" charset="0"/>
                <a:cs typeface="Times New Roman" pitchFamily="18" charset="0"/>
              </a:rPr>
              <a:t>самба-али</a:t>
            </a:r>
            <a:r>
              <a:rPr lang="ru-RU" sz="1400" dirty="0" smtClean="0">
                <a:latin typeface="Times New Roman" pitchFamily="18" charset="0"/>
                <a:ea typeface="Times New Roman" pitchFamily="18" charset="0"/>
                <a:cs typeface="Times New Roman" pitchFamily="18" charset="0"/>
              </a:rPr>
              <a:t>» (одна нога, две ноги). Если нужно считать дальше, папуас пользуется пальцами рук и ног кого-нибудь другого».</a:t>
            </a:r>
            <a:endParaRPr lang="ru-RU" sz="1400" dirty="0" smtClean="0">
              <a:latin typeface="Times New Roman" pitchFamily="18" charset="0"/>
              <a:cs typeface="Times New Roman" pitchFamily="18" charset="0"/>
            </a:endParaRPr>
          </a:p>
          <a:p>
            <a:pPr lvl="0"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Вслед за возникновением и развитием чисел появилась и замечательная наука об их свойствах и законах, ими управляющих: «теория чисел».</a:t>
            </a:r>
          </a:p>
          <a:p>
            <a:pPr lvl="0"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Если покопаться в огромном массиве чисел, которых больше, чем руды в земле, то можно найти свойства интересные и удивительные, диковинные и забавные, неожиданные и курьезные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339" name="Rectangle 3"/>
          <p:cNvSpPr>
            <a:spLocks noChangeArrowheads="1"/>
          </p:cNvSpPr>
          <p:nvPr/>
        </p:nvSpPr>
        <p:spPr bwMode="auto">
          <a:xfrm>
            <a:off x="0" y="5857892"/>
            <a:ext cx="9144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a:t>
            </a:r>
            <a:r>
              <a:rPr kumimoji="0" lang="ru-RU" sz="1100" b="0" i="0" u="none" strike="noStrike" cap="none" normalizeH="0" baseline="0" dirty="0" smtClean="0">
                <a:ln>
                  <a:noFill/>
                </a:ln>
                <a:solidFill>
                  <a:schemeClr val="tx1"/>
                </a:solidFill>
                <a:effectLst/>
                <a:latin typeface="Arial" pitchFamily="34" charset="0"/>
              </a:rPr>
              <a:t> </a:t>
            </a:r>
            <a:endParaRPr kumimoji="0" lang="ru-RU" sz="1800" b="0" i="0" u="none" strike="noStrike" cap="none" normalizeH="0" baseline="0" dirty="0" smtClean="0">
              <a:ln>
                <a:noFill/>
              </a:ln>
              <a:solidFill>
                <a:schemeClr val="tx1"/>
              </a:solidFill>
              <a:effectLst/>
              <a:latin typeface="Arial" pitchFamily="34" charset="0"/>
            </a:endParaRPr>
          </a:p>
        </p:txBody>
      </p:sp>
      <p:pic>
        <p:nvPicPr>
          <p:cNvPr id="10" name="Рисунок 4" descr="Н. Н. Миклухо-Маклай"/>
          <p:cNvPicPr>
            <a:picLocks noChangeAspect="1" noChangeArrowheads="1"/>
          </p:cNvPicPr>
          <p:nvPr/>
        </p:nvPicPr>
        <p:blipFill>
          <a:blip r:embed="rId2"/>
          <a:srcRect/>
          <a:stretch>
            <a:fillRect/>
          </a:stretch>
        </p:blipFill>
        <p:spPr bwMode="auto">
          <a:xfrm>
            <a:off x="3929058" y="2643182"/>
            <a:ext cx="949527" cy="1055704"/>
          </a:xfrm>
          <a:prstGeom prst="rect">
            <a:avLst/>
          </a:prstGeom>
          <a:noFill/>
        </p:spPr>
      </p:pic>
      <p:pic>
        <p:nvPicPr>
          <p:cNvPr id="12" name="Рисунок 11" descr="ar62.gif"/>
          <p:cNvPicPr>
            <a:picLocks noChangeAspect="1"/>
          </p:cNvPicPr>
          <p:nvPr/>
        </p:nvPicPr>
        <p:blipFill>
          <a:blip r:embed="rId3"/>
          <a:stretch>
            <a:fillRect/>
          </a:stretch>
        </p:blipFill>
        <p:spPr>
          <a:xfrm>
            <a:off x="8143900" y="5715016"/>
            <a:ext cx="785818" cy="78581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16482" y="6488668"/>
            <a:ext cx="2542684" cy="369332"/>
          </a:xfrm>
          <a:prstGeom prst="rect">
            <a:avLst/>
          </a:prstGeom>
        </p:spPr>
        <p:txBody>
          <a:bodyPr wrap="none">
            <a:spAutoFit/>
          </a:bodyPr>
          <a:lstStyle/>
          <a:p>
            <a:pPr lvl="0" algn="ctr" eaLnBrk="0" fontAlgn="base" hangingPunct="0">
              <a:spcBef>
                <a:spcPct val="0"/>
              </a:spcBef>
              <a:spcAft>
                <a:spcPct val="0"/>
              </a:spcAft>
            </a:pPr>
            <a:r>
              <a:rPr lang="ru-RU" b="1" dirty="0" smtClean="0">
                <a:latin typeface="Garamond" pitchFamily="18" charset="0"/>
                <a:ea typeface="Calibri" pitchFamily="34" charset="0"/>
                <a:cs typeface="Times New Roman" pitchFamily="18" charset="0"/>
              </a:rPr>
              <a:t>Приволжье  - 2013 год</a:t>
            </a:r>
            <a:endParaRPr lang="ru-RU" sz="2000" dirty="0" smtClean="0">
              <a:latin typeface="Arial" pitchFamily="34" charset="0"/>
            </a:endParaRPr>
          </a:p>
        </p:txBody>
      </p:sp>
      <p:sp>
        <p:nvSpPr>
          <p:cNvPr id="3" name="Прямоугольник 2"/>
          <p:cNvSpPr/>
          <p:nvPr/>
        </p:nvSpPr>
        <p:spPr>
          <a:xfrm>
            <a:off x="1571604" y="357166"/>
            <a:ext cx="6500858" cy="369332"/>
          </a:xfrm>
          <a:prstGeom prst="rect">
            <a:avLst/>
          </a:prstGeom>
        </p:spPr>
        <p:txBody>
          <a:bodyPr wrap="square">
            <a:spAutoFit/>
          </a:bodyPr>
          <a:lstStyle/>
          <a:p>
            <a:pPr algn="ctr"/>
            <a:r>
              <a:rPr lang="ru-RU" b="1" dirty="0" smtClean="0">
                <a:ea typeface="Calibri" pitchFamily="34" charset="0"/>
                <a:cs typeface="Times New Roman" pitchFamily="18" charset="0"/>
              </a:rPr>
              <a:t>«</a:t>
            </a:r>
            <a:r>
              <a:rPr lang="ru-RU" b="1" dirty="0" smtClean="0">
                <a:latin typeface="Garamond" pitchFamily="18" charset="0"/>
                <a:ea typeface="Calibri" pitchFamily="34" charset="0"/>
                <a:cs typeface="Times New Roman" pitchFamily="18" charset="0"/>
              </a:rPr>
              <a:t>Ох уж эти дроби</a:t>
            </a:r>
            <a:r>
              <a:rPr lang="ru-RU" b="1" dirty="0" smtClean="0">
                <a:ea typeface="Calibri" pitchFamily="34" charset="0"/>
                <a:cs typeface="Times New Roman" pitchFamily="18" charset="0"/>
              </a:rPr>
              <a:t>…»</a:t>
            </a:r>
            <a:endParaRPr lang="ru-RU" dirty="0"/>
          </a:p>
        </p:txBody>
      </p:sp>
      <p:sp>
        <p:nvSpPr>
          <p:cNvPr id="4" name="Прямоугольник 3"/>
          <p:cNvSpPr/>
          <p:nvPr/>
        </p:nvSpPr>
        <p:spPr>
          <a:xfrm>
            <a:off x="3428992" y="857232"/>
            <a:ext cx="5715008" cy="523220"/>
          </a:xfrm>
          <a:prstGeom prst="rect">
            <a:avLst/>
          </a:prstGeom>
        </p:spPr>
        <p:txBody>
          <a:bodyPr wrap="square">
            <a:spAutoFit/>
          </a:bodyPr>
          <a:lstStyle/>
          <a:p>
            <a:pPr lvl="0" algn="r" eaLnBrk="0" fontAlgn="base" hangingPunct="0">
              <a:spcBef>
                <a:spcPct val="0"/>
              </a:spcBef>
              <a:spcAft>
                <a:spcPct val="0"/>
              </a:spcAft>
            </a:pPr>
            <a:r>
              <a:rPr lang="ru-RU" sz="1400" i="1" dirty="0" smtClean="0">
                <a:latin typeface="Calibri" pitchFamily="34" charset="0"/>
                <a:ea typeface="Times New Roman" pitchFamily="18" charset="0"/>
                <a:cs typeface="Times New Roman" pitchFamily="18" charset="0"/>
              </a:rPr>
              <a:t>Математика кроме здравого рассудка ни в чём более не нуждается.</a:t>
            </a:r>
            <a:br>
              <a:rPr lang="ru-RU" sz="1400" i="1" dirty="0" smtClean="0">
                <a:latin typeface="Calibri" pitchFamily="34" charset="0"/>
                <a:ea typeface="Times New Roman" pitchFamily="18" charset="0"/>
                <a:cs typeface="Times New Roman" pitchFamily="18" charset="0"/>
              </a:rPr>
            </a:br>
            <a:r>
              <a:rPr lang="ru-RU" sz="1400" dirty="0" smtClean="0">
                <a:latin typeface="Calibri" pitchFamily="34" charset="0"/>
                <a:ea typeface="Times New Roman" pitchFamily="18" charset="0"/>
                <a:cs typeface="Times New Roman" pitchFamily="18" charset="0"/>
              </a:rPr>
              <a:t>(Фома </a:t>
            </a:r>
            <a:r>
              <a:rPr lang="ru-RU" sz="1400" dirty="0" err="1" smtClean="0">
                <a:latin typeface="Calibri" pitchFamily="34" charset="0"/>
                <a:ea typeface="Times New Roman" pitchFamily="18" charset="0"/>
                <a:cs typeface="Times New Roman" pitchFamily="18" charset="0"/>
              </a:rPr>
              <a:t>Евграфович</a:t>
            </a:r>
            <a:r>
              <a:rPr lang="ru-RU" sz="1400" dirty="0" smtClean="0">
                <a:latin typeface="Calibri" pitchFamily="34" charset="0"/>
                <a:ea typeface="Times New Roman" pitchFamily="18" charset="0"/>
                <a:cs typeface="Times New Roman" pitchFamily="18" charset="0"/>
              </a:rPr>
              <a:t> </a:t>
            </a:r>
            <a:r>
              <a:rPr lang="ru-RU" sz="1400" dirty="0" err="1" smtClean="0">
                <a:latin typeface="Calibri" pitchFamily="34" charset="0"/>
                <a:ea typeface="Times New Roman" pitchFamily="18" charset="0"/>
                <a:cs typeface="Times New Roman" pitchFamily="18" charset="0"/>
              </a:rPr>
              <a:t>Топорищев</a:t>
            </a:r>
            <a:r>
              <a:rPr lang="ru-RU" sz="1400" dirty="0" smtClean="0">
                <a:latin typeface="Calibri" pitchFamily="34" charset="0"/>
                <a:ea typeface="Times New Roman" pitchFamily="18" charset="0"/>
                <a:cs typeface="Times New Roman" pitchFamily="18" charset="0"/>
              </a:rPr>
              <a:t>)</a:t>
            </a:r>
            <a:r>
              <a:rPr lang="ru-RU" sz="1400" i="1" dirty="0" smtClean="0">
                <a:latin typeface="Calibri" pitchFamily="34" charset="0"/>
                <a:ea typeface="Times New Roman" pitchFamily="18" charset="0"/>
                <a:cs typeface="Times New Roman" pitchFamily="18" charset="0"/>
              </a:rPr>
              <a:t> </a:t>
            </a:r>
            <a:endParaRPr lang="ru-RU" sz="1100" dirty="0" smtClean="0">
              <a:latin typeface="Arial" pitchFamily="34" charset="0"/>
            </a:endParaRPr>
          </a:p>
        </p:txBody>
      </p:sp>
      <p:sp>
        <p:nvSpPr>
          <p:cNvPr id="26625" name="Rectangle 1"/>
          <p:cNvSpPr>
            <a:spLocks noChangeArrowheads="1"/>
          </p:cNvSpPr>
          <p:nvPr/>
        </p:nvSpPr>
        <p:spPr bwMode="auto">
          <a:xfrm>
            <a:off x="0" y="1571612"/>
            <a:ext cx="9144000"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Исторические сведения о дробях</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Понятие о дроби могло возникнуть у людей лишь после того, как у них образовались некоторые представления о целых числах. Как и понятие целого числа, понятие дроби создалось не сразу. Представление о «половине» возникло гораздо раньше, чем о «третях» и «четвертях», а</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 этих последних — раньше, чем о дробях с другими знаменателями.</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Первые представления о целом числе возникли в процессе счета; первые представления о дробях — из процесса измерения (длин, площадей, веса и т. д.).</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Наши «обыкновенные» дроби широко употреблялись древними греками и индийцами. Правила действий с дробями, изложенные индийским ученым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Брамагуптой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(VIII в.), лишь немногим отличаются от наших. Наша запись дробей тоже совпадает с индийской; только дробной черты индийцы не писали; греки записывали сверху знаменатель, а снизу числитель, но чаще пользовались другими записями, например писали (конечно, своими знаками) 3 5</a:t>
            </a:r>
            <a:r>
              <a:rPr kumimoji="0" lang="ru-RU" sz="1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х</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(три пятых).</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Индийское обозначение дробей и правила действий над ними были усвоены в</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IX в.</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мусульманских странах благодаря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Мухаммеду Хорезмскому</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аль-Хваризми</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Они были перенесены в Западную Европу итальянским купцом и ученым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Леонардо Фибоначчи</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из Пизы (XIII в.).</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Наряду с «обыкновенными» дробями применялись (преимущественно в астрономии) шестидесятеричные дроби. Они были позднее вытеснены десятичными дробями. Последние впервые ввел выдающийся самаркандский ученый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Гиясэддин</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Джемшид</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ал-Каши</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(XIV—XV вв.). В Европе десятичные дроби были введены в практику голландским купцом и выдающимся инженером-ученым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Симоном</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Стевином</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(1548— 1620 гг.).</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9" name="Рисунок 8" descr="139.gif"/>
          <p:cNvPicPr>
            <a:picLocks noChangeAspect="1"/>
          </p:cNvPicPr>
          <p:nvPr/>
        </p:nvPicPr>
        <p:blipFill>
          <a:blip r:embed="rId2"/>
          <a:stretch>
            <a:fillRect/>
          </a:stretch>
        </p:blipFill>
        <p:spPr>
          <a:xfrm>
            <a:off x="7929586" y="5715016"/>
            <a:ext cx="1047750" cy="8096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33312" y="6488668"/>
            <a:ext cx="2509020" cy="677108"/>
          </a:xfrm>
          <a:prstGeom prst="rect">
            <a:avLst/>
          </a:prstGeom>
        </p:spPr>
        <p:txBody>
          <a:bodyPr wrap="none">
            <a:spAutoFit/>
          </a:bodyPr>
          <a:lstStyle/>
          <a:p>
            <a:pPr lvl="0" algn="ctr" eaLnBrk="0" fontAlgn="base" hangingPunct="0">
              <a:spcBef>
                <a:spcPct val="0"/>
              </a:spcBef>
              <a:spcAft>
                <a:spcPct val="0"/>
              </a:spcAft>
            </a:pPr>
            <a:r>
              <a:rPr lang="ru-RU" b="1" dirty="0">
                <a:latin typeface="Garamond" pitchFamily="18" charset="0"/>
                <a:ea typeface="Calibri" pitchFamily="34" charset="0"/>
                <a:cs typeface="Times New Roman" pitchFamily="18" charset="0"/>
              </a:rPr>
              <a:t> Приволжье  - 2013 год</a:t>
            </a:r>
          </a:p>
          <a:p>
            <a:pPr lvl="0" algn="ctr" eaLnBrk="0" fontAlgn="base" hangingPunct="0">
              <a:spcBef>
                <a:spcPct val="0"/>
              </a:spcBef>
              <a:spcAft>
                <a:spcPct val="0"/>
              </a:spcAft>
            </a:pPr>
            <a:endParaRPr lang="ru-RU" sz="2000" dirty="0" smtClean="0">
              <a:latin typeface="Arial" pitchFamily="34" charset="0"/>
            </a:endParaRPr>
          </a:p>
        </p:txBody>
      </p:sp>
      <p:sp>
        <p:nvSpPr>
          <p:cNvPr id="3" name="Прямоугольник 2"/>
          <p:cNvSpPr/>
          <p:nvPr/>
        </p:nvSpPr>
        <p:spPr>
          <a:xfrm>
            <a:off x="1571604" y="357166"/>
            <a:ext cx="6500858" cy="369332"/>
          </a:xfrm>
          <a:prstGeom prst="rect">
            <a:avLst/>
          </a:prstGeom>
        </p:spPr>
        <p:txBody>
          <a:bodyPr wrap="square">
            <a:spAutoFit/>
          </a:bodyPr>
          <a:lstStyle/>
          <a:p>
            <a:pPr algn="ctr"/>
            <a:r>
              <a:rPr lang="ru-RU" b="1" dirty="0" smtClean="0">
                <a:ea typeface="Calibri" pitchFamily="34" charset="0"/>
                <a:cs typeface="Times New Roman" pitchFamily="18" charset="0"/>
              </a:rPr>
              <a:t>«</a:t>
            </a:r>
            <a:r>
              <a:rPr lang="ru-RU" b="1" dirty="0" smtClean="0">
                <a:latin typeface="Garamond" pitchFamily="18" charset="0"/>
                <a:ea typeface="Calibri" pitchFamily="34" charset="0"/>
                <a:cs typeface="Times New Roman" pitchFamily="18" charset="0"/>
              </a:rPr>
              <a:t>Ох уж эти дроби</a:t>
            </a:r>
            <a:r>
              <a:rPr lang="ru-RU" b="1" dirty="0" smtClean="0">
                <a:ea typeface="Calibri" pitchFamily="34" charset="0"/>
                <a:cs typeface="Times New Roman" pitchFamily="18" charset="0"/>
              </a:rPr>
              <a:t>…»</a:t>
            </a:r>
            <a:endParaRPr lang="ru-RU" dirty="0"/>
          </a:p>
        </p:txBody>
      </p:sp>
      <p:sp>
        <p:nvSpPr>
          <p:cNvPr id="4" name="Прямоугольник 3"/>
          <p:cNvSpPr/>
          <p:nvPr/>
        </p:nvSpPr>
        <p:spPr>
          <a:xfrm>
            <a:off x="2571736" y="928670"/>
            <a:ext cx="6572264" cy="523220"/>
          </a:xfrm>
          <a:prstGeom prst="rect">
            <a:avLst/>
          </a:prstGeom>
        </p:spPr>
        <p:txBody>
          <a:bodyPr wrap="square">
            <a:spAutoFit/>
          </a:bodyPr>
          <a:lstStyle/>
          <a:p>
            <a:pPr algn="r"/>
            <a:r>
              <a:rPr lang="ru-RU" sz="1400" i="1" dirty="0" smtClean="0">
                <a:latin typeface="Calibri" pitchFamily="34" charset="0"/>
                <a:ea typeface="Times New Roman" pitchFamily="18" charset="0"/>
                <a:cs typeface="Times New Roman" pitchFamily="18" charset="0"/>
              </a:rPr>
              <a:t>Если сто друзей лучше, чем сто рублей, то один друг лучше, чем один рубль.</a:t>
            </a:r>
            <a:br>
              <a:rPr lang="ru-RU" sz="1400" i="1" dirty="0" smtClean="0">
                <a:latin typeface="Calibri" pitchFamily="34" charset="0"/>
                <a:ea typeface="Times New Roman" pitchFamily="18" charset="0"/>
                <a:cs typeface="Times New Roman" pitchFamily="18" charset="0"/>
              </a:rPr>
            </a:br>
            <a:r>
              <a:rPr lang="ru-RU" sz="1400" dirty="0" smtClean="0">
                <a:latin typeface="Calibri" pitchFamily="34" charset="0"/>
                <a:ea typeface="Times New Roman" pitchFamily="18" charset="0"/>
                <a:cs typeface="Times New Roman" pitchFamily="18" charset="0"/>
              </a:rPr>
              <a:t>(Игорь Карпов)</a:t>
            </a:r>
            <a:endParaRPr lang="ru-RU" sz="1400" dirty="0"/>
          </a:p>
        </p:txBody>
      </p:sp>
      <p:sp>
        <p:nvSpPr>
          <p:cNvPr id="25601" name="Rectangle 1"/>
          <p:cNvSpPr>
            <a:spLocks noChangeArrowheads="1"/>
          </p:cNvSpPr>
          <p:nvPr/>
        </p:nvSpPr>
        <p:spPr bwMode="auto">
          <a:xfrm>
            <a:off x="0" y="1500174"/>
            <a:ext cx="9144000"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Задачи с дробями</a:t>
            </a:r>
          </a:p>
          <a:p>
            <a:pPr marL="0" marR="0" lvl="0" indent="0" algn="l" defTabSz="914400" rtl="0" eaLnBrk="1" fontAlgn="base" latinLnBrk="0" hangingPunct="1">
              <a:lnSpc>
                <a:spcPct val="100000"/>
              </a:lnSpc>
              <a:spcBef>
                <a:spcPct val="0"/>
              </a:spcBef>
              <a:spcAft>
                <a:spcPct val="0"/>
              </a:spcAft>
              <a:buClrTx/>
              <a:buSzTx/>
              <a:tabLst/>
            </a:pPr>
            <a:endParaRPr kumimoji="0" lang="ru-RU" sz="16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16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Как решать задачу</a:t>
            </a:r>
          </a:p>
          <a:p>
            <a:pPr marL="228600" indent="-228600" eaLnBrk="0" fontAlgn="base" hangingPunct="0">
              <a:spcBef>
                <a:spcPct val="0"/>
              </a:spcBef>
              <a:spcAft>
                <a:spcPct val="0"/>
              </a:spcAft>
              <a:buFont typeface="+mj-lt"/>
              <a:buAutoNum type="arabicPeriod"/>
            </a:pPr>
            <a:r>
              <a:rPr lang="ru-RU" sz="1600" dirty="0" smtClean="0">
                <a:latin typeface="Times New Roman" pitchFamily="18" charset="0"/>
                <a:cs typeface="Times New Roman" pitchFamily="18" charset="0"/>
              </a:rPr>
              <a:t>Мы знакомимся с задачей</a:t>
            </a:r>
          </a:p>
          <a:p>
            <a:pPr marL="228600" indent="-228600" eaLnBrk="0" fontAlgn="base" hangingPunct="0">
              <a:spcBef>
                <a:spcPct val="0"/>
              </a:spcBef>
              <a:spcAft>
                <a:spcPct val="0"/>
              </a:spcAft>
              <a:buFont typeface="+mj-lt"/>
              <a:buAutoNum type="arabicPeriod"/>
            </a:pPr>
            <a:r>
              <a:rPr lang="ru-RU" sz="1600" dirty="0" smtClean="0">
                <a:latin typeface="Times New Roman" pitchFamily="18" charset="0"/>
                <a:cs typeface="Times New Roman" pitchFamily="18" charset="0"/>
              </a:rPr>
              <a:t>Мы вникаем в задачу</a:t>
            </a:r>
          </a:p>
          <a:p>
            <a:pPr marL="228600" indent="-228600" eaLnBrk="0" fontAlgn="base" hangingPunct="0">
              <a:spcBef>
                <a:spcPct val="0"/>
              </a:spcBef>
              <a:spcAft>
                <a:spcPct val="0"/>
              </a:spcAft>
              <a:buFont typeface="+mj-lt"/>
              <a:buAutoNum type="arabicPeriod"/>
            </a:pPr>
            <a:r>
              <a:rPr lang="ru-RU" sz="1600" dirty="0" smtClean="0">
                <a:latin typeface="Times New Roman" pitchFamily="18" charset="0"/>
                <a:cs typeface="Times New Roman" pitchFamily="18" charset="0"/>
              </a:rPr>
              <a:t>Мы ищем плодотворную идею</a:t>
            </a:r>
          </a:p>
          <a:p>
            <a:pPr marL="228600" indent="-228600" eaLnBrk="0" fontAlgn="base" hangingPunct="0">
              <a:spcBef>
                <a:spcPct val="0"/>
              </a:spcBef>
              <a:spcAft>
                <a:spcPct val="0"/>
              </a:spcAft>
              <a:buFont typeface="+mj-lt"/>
              <a:buAutoNum type="arabicPeriod"/>
            </a:pPr>
            <a:r>
              <a:rPr lang="ru-RU" sz="1600" dirty="0" smtClean="0">
                <a:latin typeface="Times New Roman" pitchFamily="18" charset="0"/>
                <a:cs typeface="Times New Roman" pitchFamily="18" charset="0"/>
              </a:rPr>
              <a:t>Мы осуществляем план</a:t>
            </a:r>
          </a:p>
          <a:p>
            <a:pPr marL="228600" indent="-228600" eaLnBrk="0" fontAlgn="base" hangingPunct="0">
              <a:spcBef>
                <a:spcPct val="0"/>
              </a:spcBef>
              <a:spcAft>
                <a:spcPct val="0"/>
              </a:spcAft>
              <a:buFont typeface="+mj-lt"/>
              <a:buAutoNum type="arabicPeriod"/>
            </a:pPr>
            <a:r>
              <a:rPr lang="ru-RU" sz="1600" dirty="0" smtClean="0">
                <a:latin typeface="Times New Roman" pitchFamily="18" charset="0"/>
                <a:cs typeface="Times New Roman" pitchFamily="18" charset="0"/>
              </a:rPr>
              <a:t>Мы оглядываемся </a:t>
            </a:r>
          </a:p>
          <a:p>
            <a:pPr marL="228600" marR="0" lvl="0" indent="-228600" algn="l" defTabSz="914400" rtl="0" eaLnBrk="0" fontAlgn="base" latinLnBrk="0" hangingPunct="0">
              <a:lnSpc>
                <a:spcPct val="100000"/>
              </a:lnSpc>
              <a:spcBef>
                <a:spcPct val="0"/>
              </a:spcBef>
              <a:spcAft>
                <a:spcPct val="0"/>
              </a:spcAft>
              <a:buClrTx/>
              <a:buSzTx/>
              <a:tabLst/>
            </a:pPr>
            <a:endParaRPr kumimoji="0" lang="ru-RU" sz="16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16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Решение задач:</a:t>
            </a:r>
          </a:p>
          <a:p>
            <a:pPr marL="342900" indent="-342900">
              <a:buFont typeface="+mj-lt"/>
              <a:buAutoNum type="arabicPeriod"/>
            </a:pPr>
            <a:r>
              <a:rPr kumimoji="0" lang="ru-RU" sz="16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 ужину – 3 поджаренных ломтика (</a:t>
            </a:r>
            <a:r>
              <a:rPr lang="ru-RU" sz="800" dirty="0" smtClean="0"/>
              <a:t>Мама очень вкусно поджаривает ломтики хлеба, пользуясь специальной маленькой сковородкой. Поджарив одну сторону каждого ломтика, она переворачивает его на другую сторону. Поджаривание каждой стороны ломтика длится 30 секунд, причем на сковородке умещается рядом только два ломтика. Сообразите, каким образом при этих условиях мама поджаривает обе стороны трех ломтиков только за 1½ минуты, а не за 2, и вы получите к ужину 3 вкусных поджаренных ломтика</a:t>
            </a:r>
            <a:r>
              <a:rPr kumimoji="0" lang="ru-RU" sz="16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i="0" u="none" strike="noStrike" cap="none" normalizeH="0" baseline="0" dirty="0" smtClean="0">
              <a:ln>
                <a:noFill/>
              </a:ln>
              <a:solidFill>
                <a:schemeClr val="tx1"/>
              </a:solidFill>
              <a:effectLst/>
              <a:latin typeface="Times New Roman" pitchFamily="18" charset="0"/>
              <a:cs typeface="Times New Roman" pitchFamily="18" charset="0"/>
            </a:endParaRPr>
          </a:p>
          <a:p>
            <a:pPr marL="342900" indent="-342900">
              <a:buFont typeface="+mj-lt"/>
              <a:buAutoNum type="arabicPeriod"/>
            </a:pPr>
            <a:r>
              <a:rPr kumimoji="0" lang="ru-RU" sz="16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Продажа яблок (</a:t>
            </a:r>
            <a:r>
              <a:rPr lang="ru-RU" sz="800" dirty="0" smtClean="0"/>
              <a:t>Крестьянка принесла на рынок корзину яблок. Первому покупателю она продала половину всех своих яблок и еще пол-яблока, второму — половину остатка и еще пол-яблока, третьему — половину остатка да еще пол-яблока и т. д. Когда же пришел шестой покупатель и купил у нее половину оставшихся яблок и пол-яблока, то оказалось, что у него, как и у остальных покупателей, все яблоки целые и что крестьянка продала все свои яблоки. Сколько яблок она принесла на рынок?</a:t>
            </a:r>
            <a:r>
              <a:rPr kumimoji="0" lang="ru-RU" sz="16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342900" lvl="0" indent="-342900" eaLnBrk="0" fontAlgn="base" hangingPunct="0">
              <a:spcBef>
                <a:spcPct val="0"/>
              </a:spcBef>
              <a:spcAft>
                <a:spcPct val="0"/>
              </a:spcAft>
              <a:buFont typeface="+mj-lt"/>
              <a:buAutoNum type="arabicPeriod"/>
            </a:pPr>
            <a:r>
              <a:rPr kumimoji="0" lang="ru-RU" sz="16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Число 666</a:t>
            </a:r>
            <a:r>
              <a:rPr kumimoji="0" lang="ru-RU" sz="1600" i="0" u="none" strike="noStrike" cap="none" normalizeH="0" baseline="0" dirty="0" smtClean="0">
                <a:ln>
                  <a:noFill/>
                </a:ln>
                <a:solidFill>
                  <a:schemeClr val="tx1"/>
                </a:solidFill>
                <a:effectLst/>
                <a:latin typeface="Times New Roman" pitchFamily="18" charset="0"/>
                <a:cs typeface="Times New Roman" pitchFamily="18" charset="0"/>
              </a:rPr>
              <a:t>  (</a:t>
            </a:r>
            <a:r>
              <a:rPr lang="ru-RU" sz="800" dirty="0" smtClean="0"/>
              <a:t>Число 666 увеличить в полтора раза, не производя над ним никаких арифметических действий</a:t>
            </a:r>
            <a:r>
              <a:rPr kumimoji="0" lang="ru-RU" sz="1600" i="0" u="none" strike="noStrike" cap="none" normalizeH="0" baseline="0" dirty="0" smtClean="0">
                <a:ln>
                  <a:noFill/>
                </a:ln>
                <a:solidFill>
                  <a:schemeClr val="tx1"/>
                </a:solidFill>
                <a:effectLst/>
                <a:latin typeface="Times New Roman" pitchFamily="18" charset="0"/>
                <a:cs typeface="Times New Roman" pitchFamily="18" charset="0"/>
              </a:rPr>
              <a:t>)</a:t>
            </a:r>
          </a:p>
        </p:txBody>
      </p:sp>
      <p:pic>
        <p:nvPicPr>
          <p:cNvPr id="8" name="Рисунок 7" descr="36_1_72.gif"/>
          <p:cNvPicPr>
            <a:picLocks noChangeAspect="1"/>
          </p:cNvPicPr>
          <p:nvPr/>
        </p:nvPicPr>
        <p:blipFill>
          <a:blip r:embed="rId2"/>
          <a:stretch>
            <a:fillRect/>
          </a:stretch>
        </p:blipFill>
        <p:spPr>
          <a:xfrm>
            <a:off x="8001024" y="5715016"/>
            <a:ext cx="733425" cy="73342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33313" y="6488668"/>
            <a:ext cx="2509020" cy="646331"/>
          </a:xfrm>
          <a:prstGeom prst="rect">
            <a:avLst/>
          </a:prstGeom>
        </p:spPr>
        <p:txBody>
          <a:bodyPr wrap="none">
            <a:spAutoFit/>
          </a:bodyPr>
          <a:lstStyle/>
          <a:p>
            <a:pPr algn="ctr" eaLnBrk="0" fontAlgn="base" hangingPunct="0">
              <a:spcBef>
                <a:spcPct val="0"/>
              </a:spcBef>
              <a:spcAft>
                <a:spcPct val="0"/>
              </a:spcAft>
            </a:pPr>
            <a:r>
              <a:rPr lang="ru-RU" b="1" dirty="0">
                <a:latin typeface="Garamond" pitchFamily="18" charset="0"/>
                <a:ea typeface="Calibri" pitchFamily="34" charset="0"/>
                <a:cs typeface="Times New Roman" pitchFamily="18" charset="0"/>
              </a:rPr>
              <a:t> Приволжье  - 2013 год</a:t>
            </a:r>
            <a:endParaRPr lang="ru-RU" sz="2000" dirty="0">
              <a:latin typeface="Arial" pitchFamily="34" charset="0"/>
            </a:endParaRPr>
          </a:p>
          <a:p>
            <a:pPr lvl="0" algn="ctr" eaLnBrk="0" fontAlgn="base" hangingPunct="0">
              <a:spcBef>
                <a:spcPct val="0"/>
              </a:spcBef>
              <a:spcAft>
                <a:spcPct val="0"/>
              </a:spcAft>
            </a:pPr>
            <a:r>
              <a:rPr lang="ru-RU" b="1" dirty="0" smtClean="0">
                <a:latin typeface="Garamond" pitchFamily="18" charset="0"/>
                <a:ea typeface="Calibri" pitchFamily="34" charset="0"/>
                <a:cs typeface="Times New Roman" pitchFamily="18" charset="0"/>
              </a:rPr>
              <a:t> </a:t>
            </a:r>
            <a:endParaRPr lang="ru-RU" sz="2000" dirty="0" smtClean="0">
              <a:latin typeface="Arial" pitchFamily="34" charset="0"/>
            </a:endParaRPr>
          </a:p>
        </p:txBody>
      </p:sp>
      <p:sp>
        <p:nvSpPr>
          <p:cNvPr id="3" name="Прямоугольник 2"/>
          <p:cNvSpPr/>
          <p:nvPr/>
        </p:nvSpPr>
        <p:spPr>
          <a:xfrm>
            <a:off x="1571604" y="357166"/>
            <a:ext cx="6500858" cy="369332"/>
          </a:xfrm>
          <a:prstGeom prst="rect">
            <a:avLst/>
          </a:prstGeom>
        </p:spPr>
        <p:txBody>
          <a:bodyPr wrap="square">
            <a:spAutoFit/>
          </a:bodyPr>
          <a:lstStyle/>
          <a:p>
            <a:pPr algn="ctr"/>
            <a:r>
              <a:rPr lang="ru-RU" b="1" dirty="0" smtClean="0">
                <a:ea typeface="Calibri" pitchFamily="34" charset="0"/>
                <a:cs typeface="Times New Roman" pitchFamily="18" charset="0"/>
              </a:rPr>
              <a:t>«</a:t>
            </a:r>
            <a:r>
              <a:rPr lang="ru-RU" b="1" dirty="0" smtClean="0">
                <a:latin typeface="Garamond" pitchFamily="18" charset="0"/>
                <a:ea typeface="Calibri" pitchFamily="34" charset="0"/>
                <a:cs typeface="Times New Roman" pitchFamily="18" charset="0"/>
              </a:rPr>
              <a:t>Ох уж эти дроби</a:t>
            </a:r>
            <a:r>
              <a:rPr lang="ru-RU" b="1" dirty="0" smtClean="0">
                <a:ea typeface="Calibri" pitchFamily="34" charset="0"/>
                <a:cs typeface="Times New Roman" pitchFamily="18" charset="0"/>
              </a:rPr>
              <a:t>…»</a:t>
            </a:r>
            <a:endParaRPr lang="ru-RU" dirty="0"/>
          </a:p>
        </p:txBody>
      </p:sp>
      <p:sp>
        <p:nvSpPr>
          <p:cNvPr id="4" name="Прямоугольник 3"/>
          <p:cNvSpPr/>
          <p:nvPr/>
        </p:nvSpPr>
        <p:spPr>
          <a:xfrm>
            <a:off x="2357422" y="857232"/>
            <a:ext cx="6786578" cy="523220"/>
          </a:xfrm>
          <a:prstGeom prst="rect">
            <a:avLst/>
          </a:prstGeom>
        </p:spPr>
        <p:txBody>
          <a:bodyPr wrap="square">
            <a:spAutoFit/>
          </a:bodyPr>
          <a:lstStyle/>
          <a:p>
            <a:pPr lvl="0" algn="r" eaLnBrk="0" fontAlgn="base" hangingPunct="0">
              <a:spcBef>
                <a:spcPct val="0"/>
              </a:spcBef>
              <a:spcAft>
                <a:spcPct val="0"/>
              </a:spcAft>
            </a:pPr>
            <a:r>
              <a:rPr lang="ru-RU" sz="1400" i="1" dirty="0" smtClean="0">
                <a:latin typeface="Calibri" pitchFamily="34" charset="0"/>
                <a:ea typeface="Times New Roman" pitchFamily="18" charset="0"/>
                <a:cs typeface="Times New Roman" pitchFamily="18" charset="0"/>
              </a:rPr>
              <a:t>Математику нельзя изучать, наблюдая, как это делает сосед! </a:t>
            </a:r>
            <a:br>
              <a:rPr lang="ru-RU" sz="1400" i="1" dirty="0" smtClean="0">
                <a:latin typeface="Calibri" pitchFamily="34" charset="0"/>
                <a:ea typeface="Times New Roman" pitchFamily="18" charset="0"/>
                <a:cs typeface="Times New Roman" pitchFamily="18" charset="0"/>
              </a:rPr>
            </a:br>
            <a:r>
              <a:rPr lang="ru-RU" sz="1400" dirty="0" smtClean="0">
                <a:latin typeface="Calibri" pitchFamily="34" charset="0"/>
                <a:ea typeface="Times New Roman" pitchFamily="18" charset="0"/>
                <a:cs typeface="Times New Roman" pitchFamily="18" charset="0"/>
              </a:rPr>
              <a:t>(А. </a:t>
            </a:r>
            <a:r>
              <a:rPr lang="ru-RU" sz="1400" dirty="0" err="1" smtClean="0">
                <a:latin typeface="Calibri" pitchFamily="34" charset="0"/>
                <a:ea typeface="Times New Roman" pitchFamily="18" charset="0"/>
                <a:cs typeface="Times New Roman" pitchFamily="18" charset="0"/>
              </a:rPr>
              <a:t>Нивен</a:t>
            </a:r>
            <a:r>
              <a:rPr lang="ru-RU" sz="1400" dirty="0" smtClean="0">
                <a:latin typeface="Calibri" pitchFamily="34" charset="0"/>
                <a:ea typeface="Times New Roman" pitchFamily="18" charset="0"/>
                <a:cs typeface="Times New Roman" pitchFamily="18" charset="0"/>
              </a:rPr>
              <a:t>)</a:t>
            </a:r>
            <a:r>
              <a:rPr lang="ru-RU" sz="1400" i="1" dirty="0" smtClean="0">
                <a:latin typeface="Calibri" pitchFamily="34" charset="0"/>
                <a:ea typeface="Times New Roman" pitchFamily="18" charset="0"/>
                <a:cs typeface="Times New Roman" pitchFamily="18" charset="0"/>
              </a:rPr>
              <a:t> </a:t>
            </a:r>
            <a:endParaRPr lang="ru-RU" sz="1100" dirty="0" smtClean="0">
              <a:latin typeface="Arial" pitchFamily="34" charset="0"/>
            </a:endParaRPr>
          </a:p>
        </p:txBody>
      </p:sp>
      <p:pic>
        <p:nvPicPr>
          <p:cNvPr id="6" name="Рисунок 5" descr="158.gif"/>
          <p:cNvPicPr>
            <a:picLocks noChangeAspect="1"/>
          </p:cNvPicPr>
          <p:nvPr/>
        </p:nvPicPr>
        <p:blipFill>
          <a:blip r:embed="rId2"/>
          <a:stretch>
            <a:fillRect/>
          </a:stretch>
        </p:blipFill>
        <p:spPr>
          <a:xfrm>
            <a:off x="8215338" y="5786454"/>
            <a:ext cx="704850" cy="657225"/>
          </a:xfrm>
          <a:prstGeom prst="rect">
            <a:avLst/>
          </a:prstGeom>
        </p:spPr>
      </p:pic>
      <p:graphicFrame>
        <p:nvGraphicFramePr>
          <p:cNvPr id="7" name="Схема 6"/>
          <p:cNvGraphicFramePr/>
          <p:nvPr>
            <p:extLst>
              <p:ext uri="{D42A27DB-BD31-4B8C-83A1-F6EECF244321}">
                <p14:modId xmlns:p14="http://schemas.microsoft.com/office/powerpoint/2010/main" val="3079615551"/>
              </p:ext>
            </p:extLst>
          </p:nvPr>
        </p:nvGraphicFramePr>
        <p:xfrm>
          <a:off x="0" y="1714488"/>
          <a:ext cx="9144000" cy="3929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62166" y="6488668"/>
            <a:ext cx="2451313" cy="369332"/>
          </a:xfrm>
          <a:prstGeom prst="rect">
            <a:avLst/>
          </a:prstGeom>
        </p:spPr>
        <p:txBody>
          <a:bodyPr wrap="none">
            <a:spAutoFit/>
          </a:bodyPr>
          <a:lstStyle/>
          <a:p>
            <a:pPr lvl="0" algn="ctr" eaLnBrk="0" fontAlgn="base" hangingPunct="0">
              <a:spcBef>
                <a:spcPct val="0"/>
              </a:spcBef>
              <a:spcAft>
                <a:spcPct val="0"/>
              </a:spcAft>
            </a:pPr>
            <a:r>
              <a:rPr lang="ru-RU" b="1" dirty="0">
                <a:latin typeface="Garamond" pitchFamily="18" charset="0"/>
                <a:ea typeface="Calibri" pitchFamily="34" charset="0"/>
                <a:cs typeface="Times New Roman" pitchFamily="18" charset="0"/>
              </a:rPr>
              <a:t>Приволжье  - 2013 год</a:t>
            </a:r>
            <a:endParaRPr lang="ru-RU" sz="2000" dirty="0">
              <a:latin typeface="Arial" pitchFamily="34" charset="0"/>
            </a:endParaRPr>
          </a:p>
        </p:txBody>
      </p:sp>
      <p:sp>
        <p:nvSpPr>
          <p:cNvPr id="3" name="Прямоугольник 2"/>
          <p:cNvSpPr/>
          <p:nvPr/>
        </p:nvSpPr>
        <p:spPr>
          <a:xfrm>
            <a:off x="1571604" y="357166"/>
            <a:ext cx="6500858" cy="369332"/>
          </a:xfrm>
          <a:prstGeom prst="rect">
            <a:avLst/>
          </a:prstGeom>
        </p:spPr>
        <p:txBody>
          <a:bodyPr wrap="square">
            <a:spAutoFit/>
          </a:bodyPr>
          <a:lstStyle/>
          <a:p>
            <a:pPr algn="ctr"/>
            <a:r>
              <a:rPr lang="ru-RU" b="1" dirty="0" smtClean="0">
                <a:ea typeface="Calibri" pitchFamily="34" charset="0"/>
                <a:cs typeface="Times New Roman" pitchFamily="18" charset="0"/>
              </a:rPr>
              <a:t>«</a:t>
            </a:r>
            <a:r>
              <a:rPr lang="ru-RU" b="1" dirty="0" smtClean="0">
                <a:latin typeface="Garamond" pitchFamily="18" charset="0"/>
                <a:ea typeface="Calibri" pitchFamily="34" charset="0"/>
                <a:cs typeface="Times New Roman" pitchFamily="18" charset="0"/>
              </a:rPr>
              <a:t>Ох уж эти дроби</a:t>
            </a:r>
            <a:r>
              <a:rPr lang="ru-RU" b="1" dirty="0" smtClean="0">
                <a:ea typeface="Calibri" pitchFamily="34" charset="0"/>
                <a:cs typeface="Times New Roman" pitchFamily="18" charset="0"/>
              </a:rPr>
              <a:t>…»</a:t>
            </a:r>
            <a:endParaRPr lang="ru-RU" dirty="0"/>
          </a:p>
        </p:txBody>
      </p:sp>
      <p:sp>
        <p:nvSpPr>
          <p:cNvPr id="4" name="Прямоугольник 3"/>
          <p:cNvSpPr/>
          <p:nvPr/>
        </p:nvSpPr>
        <p:spPr>
          <a:xfrm>
            <a:off x="3071802" y="785794"/>
            <a:ext cx="6072198" cy="738664"/>
          </a:xfrm>
          <a:prstGeom prst="rect">
            <a:avLst/>
          </a:prstGeom>
        </p:spPr>
        <p:txBody>
          <a:bodyPr wrap="square">
            <a:spAutoFit/>
          </a:bodyPr>
          <a:lstStyle/>
          <a:p>
            <a:pPr lvl="0" algn="r" eaLnBrk="0" fontAlgn="base" hangingPunct="0">
              <a:spcBef>
                <a:spcPct val="0"/>
              </a:spcBef>
              <a:spcAft>
                <a:spcPct val="0"/>
              </a:spcAft>
            </a:pPr>
            <a:r>
              <a:rPr lang="ru-RU" sz="1400" i="1" dirty="0" smtClean="0">
                <a:latin typeface="Calibri" pitchFamily="34" charset="0"/>
                <a:ea typeface="Times New Roman" pitchFamily="18" charset="0"/>
                <a:cs typeface="Times New Roman" pitchFamily="18" charset="0"/>
              </a:rPr>
              <a:t>В истории математики есть немало красивых и полезных открытий, каждый раз восхищающих поколения учеников. </a:t>
            </a:r>
            <a:br>
              <a:rPr lang="ru-RU" sz="1400" i="1" dirty="0" smtClean="0">
                <a:latin typeface="Calibri" pitchFamily="34" charset="0"/>
                <a:ea typeface="Times New Roman" pitchFamily="18" charset="0"/>
                <a:cs typeface="Times New Roman" pitchFamily="18" charset="0"/>
              </a:rPr>
            </a:br>
            <a:r>
              <a:rPr lang="ru-RU" sz="1400" dirty="0" smtClean="0">
                <a:latin typeface="Calibri" pitchFamily="34" charset="0"/>
                <a:ea typeface="Times New Roman" pitchFamily="18" charset="0"/>
                <a:cs typeface="Times New Roman" pitchFamily="18" charset="0"/>
              </a:rPr>
              <a:t>(Георгий Александров)</a:t>
            </a:r>
            <a:r>
              <a:rPr lang="ru-RU" sz="1400" i="1" dirty="0" smtClean="0">
                <a:latin typeface="Calibri" pitchFamily="34" charset="0"/>
                <a:ea typeface="Times New Roman" pitchFamily="18" charset="0"/>
                <a:cs typeface="Times New Roman" pitchFamily="18" charset="0"/>
              </a:rPr>
              <a:t> </a:t>
            </a:r>
            <a:endParaRPr lang="ru-RU" sz="1100" dirty="0" smtClean="0">
              <a:latin typeface="Arial" pitchFamily="34" charset="0"/>
            </a:endParaRPr>
          </a:p>
        </p:txBody>
      </p:sp>
      <p:sp>
        <p:nvSpPr>
          <p:cNvPr id="24577" name="Rectangle 1"/>
          <p:cNvSpPr>
            <a:spLocks noChangeArrowheads="1"/>
          </p:cNvSpPr>
          <p:nvPr/>
        </p:nvSpPr>
        <p:spPr bwMode="auto">
          <a:xfrm>
            <a:off x="0" y="1500174"/>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1400" b="1" dirty="0" smtClean="0">
                <a:latin typeface="Times New Roman" pitchFamily="18" charset="0"/>
                <a:cs typeface="Times New Roman" pitchFamily="18" charset="0"/>
              </a:rPr>
              <a:t>Как нас много</a:t>
            </a:r>
            <a:endParaRPr lang="ru-RU" sz="1400"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 Творческое название работы - </a:t>
            </a:r>
            <a:r>
              <a:rPr lang="ru-RU" sz="1400" dirty="0" smtClean="0">
                <a:latin typeface="Times New Roman" pitchFamily="18" charset="0"/>
                <a:cs typeface="Times New Roman" pitchFamily="18" charset="0"/>
              </a:rPr>
              <a:t>“Перепись школы ”.</a:t>
            </a:r>
            <a:endPar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Проблемный вопрос: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какую долю по числу учащихся занимает наш класс по сравнению с общим количеством школьников?</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Задание:</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узнать общее число учащихся в нашей школе, количество учеников по классам; составить дроби, показывающие долю 5 класса (и не только)  в нашей школе, долю девочек и мальчиков от числа всех учащихся.</a:t>
            </a:r>
            <a:r>
              <a:rPr lang="ru-RU" sz="1400" dirty="0" smtClean="0">
                <a:latin typeface="Times New Roman" pitchFamily="18" charset="0"/>
                <a:cs typeface="Times New Roman" pitchFamily="18" charset="0"/>
              </a:rPr>
              <a:t> </a:t>
            </a:r>
          </a:p>
        </p:txBody>
      </p:sp>
      <p:pic>
        <p:nvPicPr>
          <p:cNvPr id="24621" name="Picture 4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171450" cy="371475"/>
          </a:xfrm>
          <a:prstGeom prst="rect">
            <a:avLst/>
          </a:prstGeom>
          <a:noFill/>
        </p:spPr>
      </p:pic>
      <p:pic>
        <p:nvPicPr>
          <p:cNvPr id="24620" name="Picture 4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0"/>
            <a:ext cx="171450" cy="371475"/>
          </a:xfrm>
          <a:prstGeom prst="rect">
            <a:avLst/>
          </a:prstGeom>
          <a:noFill/>
        </p:spPr>
      </p:pic>
      <p:pic>
        <p:nvPicPr>
          <p:cNvPr id="24619" name="Picture 4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0"/>
            <a:ext cx="171450" cy="371475"/>
          </a:xfrm>
          <a:prstGeom prst="rect">
            <a:avLst/>
          </a:prstGeom>
          <a:noFill/>
        </p:spPr>
      </p:pic>
      <p:pic>
        <p:nvPicPr>
          <p:cNvPr id="24618" name="Picture 4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0"/>
            <a:ext cx="171450" cy="371475"/>
          </a:xfrm>
          <a:prstGeom prst="rect">
            <a:avLst/>
          </a:prstGeom>
          <a:noFill/>
        </p:spPr>
      </p:pic>
      <p:pic>
        <p:nvPicPr>
          <p:cNvPr id="24617" name="Picture 4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171450" cy="371475"/>
          </a:xfrm>
          <a:prstGeom prst="rect">
            <a:avLst/>
          </a:prstGeom>
          <a:noFill/>
        </p:spPr>
      </p:pic>
      <p:pic>
        <p:nvPicPr>
          <p:cNvPr id="24616" name="Picture 40"/>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0" y="0"/>
            <a:ext cx="171450" cy="371475"/>
          </a:xfrm>
          <a:prstGeom prst="rect">
            <a:avLst/>
          </a:prstGeom>
          <a:noFill/>
        </p:spPr>
      </p:pic>
      <p:pic>
        <p:nvPicPr>
          <p:cNvPr id="24615" name="Picture 39"/>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0" y="0"/>
            <a:ext cx="171450" cy="371475"/>
          </a:xfrm>
          <a:prstGeom prst="rect">
            <a:avLst/>
          </a:prstGeom>
          <a:noFill/>
        </p:spPr>
      </p:pic>
      <p:pic>
        <p:nvPicPr>
          <p:cNvPr id="24614" name="Picture 3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0"/>
            <a:ext cx="171450" cy="371475"/>
          </a:xfrm>
          <a:prstGeom prst="rect">
            <a:avLst/>
          </a:prstGeom>
          <a:noFill/>
        </p:spPr>
      </p:pic>
      <p:pic>
        <p:nvPicPr>
          <p:cNvPr id="24613" name="Picture 37"/>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0" y="0"/>
            <a:ext cx="171450" cy="371475"/>
          </a:xfrm>
          <a:prstGeom prst="rect">
            <a:avLst/>
          </a:prstGeom>
          <a:noFill/>
        </p:spPr>
      </p:pic>
      <p:pic>
        <p:nvPicPr>
          <p:cNvPr id="24612" name="Picture 36"/>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0" y="0"/>
            <a:ext cx="171450" cy="371475"/>
          </a:xfrm>
          <a:prstGeom prst="rect">
            <a:avLst/>
          </a:prstGeom>
          <a:noFill/>
        </p:spPr>
      </p:pic>
      <p:pic>
        <p:nvPicPr>
          <p:cNvPr id="24611" name="Picture 35"/>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0" y="0"/>
            <a:ext cx="171450" cy="371475"/>
          </a:xfrm>
          <a:prstGeom prst="rect">
            <a:avLst/>
          </a:prstGeom>
          <a:noFill/>
        </p:spPr>
      </p:pic>
      <p:pic>
        <p:nvPicPr>
          <p:cNvPr id="24610" name="Picture 34"/>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0" y="0"/>
            <a:ext cx="171450" cy="371475"/>
          </a:xfrm>
          <a:prstGeom prst="rect">
            <a:avLst/>
          </a:prstGeom>
          <a:noFill/>
        </p:spPr>
      </p:pic>
      <p:pic>
        <p:nvPicPr>
          <p:cNvPr id="24609" name="Picture 33"/>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0" y="0"/>
            <a:ext cx="171450" cy="371475"/>
          </a:xfrm>
          <a:prstGeom prst="rect">
            <a:avLst/>
          </a:prstGeom>
          <a:noFill/>
        </p:spPr>
      </p:pic>
      <p:pic>
        <p:nvPicPr>
          <p:cNvPr id="24608" name="Picture 32"/>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0" y="0"/>
            <a:ext cx="171450" cy="371475"/>
          </a:xfrm>
          <a:prstGeom prst="rect">
            <a:avLst/>
          </a:prstGeom>
          <a:noFill/>
        </p:spPr>
      </p:pic>
      <p:pic>
        <p:nvPicPr>
          <p:cNvPr id="24607" name="Picture 31"/>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0" y="0"/>
            <a:ext cx="171450" cy="371475"/>
          </a:xfrm>
          <a:prstGeom prst="rect">
            <a:avLst/>
          </a:prstGeom>
          <a:noFill/>
        </p:spPr>
      </p:pic>
      <p:pic>
        <p:nvPicPr>
          <p:cNvPr id="24606" name="Picture 30"/>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0" y="0"/>
            <a:ext cx="171450" cy="371475"/>
          </a:xfrm>
          <a:prstGeom prst="rect">
            <a:avLst/>
          </a:prstGeom>
          <a:noFill/>
        </p:spPr>
      </p:pic>
      <p:pic>
        <p:nvPicPr>
          <p:cNvPr id="24605" name="Picture 29"/>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0" y="0"/>
            <a:ext cx="171450" cy="371475"/>
          </a:xfrm>
          <a:prstGeom prst="rect">
            <a:avLst/>
          </a:prstGeom>
          <a:noFill/>
        </p:spPr>
      </p:pic>
      <p:pic>
        <p:nvPicPr>
          <p:cNvPr id="24604" name="Picture 28"/>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0" y="0"/>
            <a:ext cx="85725" cy="371475"/>
          </a:xfrm>
          <a:prstGeom prst="rect">
            <a:avLst/>
          </a:prstGeom>
          <a:noFill/>
        </p:spPr>
      </p:pic>
      <p:pic>
        <p:nvPicPr>
          <p:cNvPr id="24603" name="Picture 27"/>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0" y="0"/>
            <a:ext cx="171450" cy="371475"/>
          </a:xfrm>
          <a:prstGeom prst="rect">
            <a:avLst/>
          </a:prstGeom>
          <a:noFill/>
        </p:spPr>
      </p:pic>
      <p:pic>
        <p:nvPicPr>
          <p:cNvPr id="24602" name="Picture 26"/>
          <p:cNvPicPr>
            <a:picLocks noChangeAspect="1" noChangeArrowheads="1"/>
          </p:cNvPicPr>
          <p:nvPr/>
        </p:nvPicPr>
        <p:blipFill>
          <a:blip r:embed="rId17">
            <a:clrChange>
              <a:clrFrom>
                <a:srgbClr val="FFFFFF"/>
              </a:clrFrom>
              <a:clrTo>
                <a:srgbClr val="FFFFFF">
                  <a:alpha val="0"/>
                </a:srgbClr>
              </a:clrTo>
            </a:clrChange>
          </a:blip>
          <a:srcRect/>
          <a:stretch>
            <a:fillRect/>
          </a:stretch>
        </p:blipFill>
        <p:spPr bwMode="auto">
          <a:xfrm>
            <a:off x="0" y="0"/>
            <a:ext cx="85725" cy="371475"/>
          </a:xfrm>
          <a:prstGeom prst="rect">
            <a:avLst/>
          </a:prstGeom>
          <a:noFill/>
        </p:spPr>
      </p:pic>
      <p:pic>
        <p:nvPicPr>
          <p:cNvPr id="24601" name="Picture 25"/>
          <p:cNvPicPr>
            <a:picLocks noChangeAspect="1" noChangeArrowheads="1"/>
          </p:cNvPicPr>
          <p:nvPr/>
        </p:nvPicPr>
        <p:blipFill>
          <a:blip r:embed="rId18">
            <a:clrChange>
              <a:clrFrom>
                <a:srgbClr val="FFFFFF"/>
              </a:clrFrom>
              <a:clrTo>
                <a:srgbClr val="FFFFFF">
                  <a:alpha val="0"/>
                </a:srgbClr>
              </a:clrTo>
            </a:clrChange>
          </a:blip>
          <a:srcRect/>
          <a:stretch>
            <a:fillRect/>
          </a:stretch>
        </p:blipFill>
        <p:spPr bwMode="auto">
          <a:xfrm>
            <a:off x="0" y="0"/>
            <a:ext cx="85725" cy="371475"/>
          </a:xfrm>
          <a:prstGeom prst="rect">
            <a:avLst/>
          </a:prstGeom>
          <a:noFill/>
        </p:spPr>
      </p:pic>
      <p:pic>
        <p:nvPicPr>
          <p:cNvPr id="24600" name="Picture 24"/>
          <p:cNvPicPr>
            <a:picLocks noChangeAspect="1" noChangeArrowheads="1"/>
          </p:cNvPicPr>
          <p:nvPr/>
        </p:nvPicPr>
        <p:blipFill>
          <a:blip r:embed="rId19">
            <a:clrChange>
              <a:clrFrom>
                <a:srgbClr val="FFFFFF"/>
              </a:clrFrom>
              <a:clrTo>
                <a:srgbClr val="FFFFFF">
                  <a:alpha val="0"/>
                </a:srgbClr>
              </a:clrTo>
            </a:clrChange>
          </a:blip>
          <a:srcRect/>
          <a:stretch>
            <a:fillRect/>
          </a:stretch>
        </p:blipFill>
        <p:spPr bwMode="auto">
          <a:xfrm>
            <a:off x="0" y="0"/>
            <a:ext cx="85725" cy="371475"/>
          </a:xfrm>
          <a:prstGeom prst="rect">
            <a:avLst/>
          </a:prstGeom>
          <a:noFill/>
        </p:spPr>
      </p:pic>
      <p:pic>
        <p:nvPicPr>
          <p:cNvPr id="24599" name="Picture 23"/>
          <p:cNvPicPr>
            <a:picLocks noChangeAspect="1" noChangeArrowheads="1"/>
          </p:cNvPicPr>
          <p:nvPr/>
        </p:nvPicPr>
        <p:blipFill>
          <a:blip r:embed="rId20">
            <a:clrChange>
              <a:clrFrom>
                <a:srgbClr val="FFFFFF"/>
              </a:clrFrom>
              <a:clrTo>
                <a:srgbClr val="FFFFFF">
                  <a:alpha val="0"/>
                </a:srgbClr>
              </a:clrTo>
            </a:clrChange>
          </a:blip>
          <a:srcRect/>
          <a:stretch>
            <a:fillRect/>
          </a:stretch>
        </p:blipFill>
        <p:spPr bwMode="auto">
          <a:xfrm>
            <a:off x="0" y="0"/>
            <a:ext cx="171450" cy="371475"/>
          </a:xfrm>
          <a:prstGeom prst="rect">
            <a:avLst/>
          </a:prstGeom>
          <a:noFill/>
        </p:spPr>
      </p:pic>
      <p:pic>
        <p:nvPicPr>
          <p:cNvPr id="24598" name="Picture 22"/>
          <p:cNvPicPr>
            <a:picLocks noChangeAspect="1" noChangeArrowheads="1"/>
          </p:cNvPicPr>
          <p:nvPr/>
        </p:nvPicPr>
        <p:blipFill>
          <a:blip r:embed="rId21">
            <a:clrChange>
              <a:clrFrom>
                <a:srgbClr val="FFFFFF"/>
              </a:clrFrom>
              <a:clrTo>
                <a:srgbClr val="FFFFFF">
                  <a:alpha val="0"/>
                </a:srgbClr>
              </a:clrTo>
            </a:clrChange>
          </a:blip>
          <a:srcRect/>
          <a:stretch>
            <a:fillRect/>
          </a:stretch>
        </p:blipFill>
        <p:spPr bwMode="auto">
          <a:xfrm>
            <a:off x="0" y="0"/>
            <a:ext cx="171450" cy="371475"/>
          </a:xfrm>
          <a:prstGeom prst="rect">
            <a:avLst/>
          </a:prstGeom>
          <a:noFill/>
        </p:spPr>
      </p:pic>
      <p:pic>
        <p:nvPicPr>
          <p:cNvPr id="24597" name="Picture 21"/>
          <p:cNvPicPr>
            <a:picLocks noChangeAspect="1" noChangeArrowheads="1"/>
          </p:cNvPicPr>
          <p:nvPr/>
        </p:nvPicPr>
        <p:blipFill>
          <a:blip r:embed="rId22">
            <a:clrChange>
              <a:clrFrom>
                <a:srgbClr val="FFFFFF"/>
              </a:clrFrom>
              <a:clrTo>
                <a:srgbClr val="FFFFFF">
                  <a:alpha val="0"/>
                </a:srgbClr>
              </a:clrTo>
            </a:clrChange>
          </a:blip>
          <a:srcRect/>
          <a:stretch>
            <a:fillRect/>
          </a:stretch>
        </p:blipFill>
        <p:spPr bwMode="auto">
          <a:xfrm>
            <a:off x="0" y="0"/>
            <a:ext cx="85725" cy="371475"/>
          </a:xfrm>
          <a:prstGeom prst="rect">
            <a:avLst/>
          </a:prstGeom>
          <a:noFill/>
        </p:spPr>
      </p:pic>
      <p:pic>
        <p:nvPicPr>
          <p:cNvPr id="24596" name="Picture 20"/>
          <p:cNvPicPr>
            <a:picLocks noChangeAspect="1" noChangeArrowheads="1"/>
          </p:cNvPicPr>
          <p:nvPr/>
        </p:nvPicPr>
        <p:blipFill>
          <a:blip r:embed="rId23">
            <a:clrChange>
              <a:clrFrom>
                <a:srgbClr val="FFFFFF"/>
              </a:clrFrom>
              <a:clrTo>
                <a:srgbClr val="FFFFFF">
                  <a:alpha val="0"/>
                </a:srgbClr>
              </a:clrTo>
            </a:clrChange>
          </a:blip>
          <a:srcRect/>
          <a:stretch>
            <a:fillRect/>
          </a:stretch>
        </p:blipFill>
        <p:spPr bwMode="auto">
          <a:xfrm>
            <a:off x="0" y="0"/>
            <a:ext cx="171450" cy="371475"/>
          </a:xfrm>
          <a:prstGeom prst="rect">
            <a:avLst/>
          </a:prstGeom>
          <a:noFill/>
        </p:spPr>
      </p:pic>
      <p:pic>
        <p:nvPicPr>
          <p:cNvPr id="24595" name="Picture 19"/>
          <p:cNvPicPr>
            <a:picLocks noChangeAspect="1" noChangeArrowheads="1"/>
          </p:cNvPicPr>
          <p:nvPr/>
        </p:nvPicPr>
        <p:blipFill>
          <a:blip r:embed="rId24">
            <a:clrChange>
              <a:clrFrom>
                <a:srgbClr val="FFFFFF"/>
              </a:clrFrom>
              <a:clrTo>
                <a:srgbClr val="FFFFFF">
                  <a:alpha val="0"/>
                </a:srgbClr>
              </a:clrTo>
            </a:clrChange>
          </a:blip>
          <a:srcRect/>
          <a:stretch>
            <a:fillRect/>
          </a:stretch>
        </p:blipFill>
        <p:spPr bwMode="auto">
          <a:xfrm>
            <a:off x="0" y="0"/>
            <a:ext cx="171450" cy="371475"/>
          </a:xfrm>
          <a:prstGeom prst="rect">
            <a:avLst/>
          </a:prstGeom>
          <a:noFill/>
        </p:spPr>
      </p:pic>
      <p:pic>
        <p:nvPicPr>
          <p:cNvPr id="24594" name="Picture 18"/>
          <p:cNvPicPr>
            <a:picLocks noChangeAspect="1" noChangeArrowheads="1"/>
          </p:cNvPicPr>
          <p:nvPr/>
        </p:nvPicPr>
        <p:blipFill>
          <a:blip r:embed="rId25">
            <a:clrChange>
              <a:clrFrom>
                <a:srgbClr val="FFFFFF"/>
              </a:clrFrom>
              <a:clrTo>
                <a:srgbClr val="FFFFFF">
                  <a:alpha val="0"/>
                </a:srgbClr>
              </a:clrTo>
            </a:clrChange>
          </a:blip>
          <a:srcRect/>
          <a:stretch>
            <a:fillRect/>
          </a:stretch>
        </p:blipFill>
        <p:spPr bwMode="auto">
          <a:xfrm>
            <a:off x="0" y="0"/>
            <a:ext cx="85725" cy="371475"/>
          </a:xfrm>
          <a:prstGeom prst="rect">
            <a:avLst/>
          </a:prstGeom>
          <a:noFill/>
        </p:spPr>
      </p:pic>
      <p:pic>
        <p:nvPicPr>
          <p:cNvPr id="24593" name="Picture 17"/>
          <p:cNvPicPr>
            <a:picLocks noChangeAspect="1" noChangeArrowheads="1"/>
          </p:cNvPicPr>
          <p:nvPr/>
        </p:nvPicPr>
        <p:blipFill>
          <a:blip r:embed="rId26">
            <a:clrChange>
              <a:clrFrom>
                <a:srgbClr val="FFFFFF"/>
              </a:clrFrom>
              <a:clrTo>
                <a:srgbClr val="FFFFFF">
                  <a:alpha val="0"/>
                </a:srgbClr>
              </a:clrTo>
            </a:clrChange>
          </a:blip>
          <a:srcRect/>
          <a:stretch>
            <a:fillRect/>
          </a:stretch>
        </p:blipFill>
        <p:spPr bwMode="auto">
          <a:xfrm>
            <a:off x="0" y="0"/>
            <a:ext cx="85725" cy="371475"/>
          </a:xfrm>
          <a:prstGeom prst="rect">
            <a:avLst/>
          </a:prstGeom>
          <a:noFill/>
        </p:spPr>
      </p:pic>
      <p:pic>
        <p:nvPicPr>
          <p:cNvPr id="24592" name="Picture 16"/>
          <p:cNvPicPr>
            <a:picLocks noChangeAspect="1" noChangeArrowheads="1"/>
          </p:cNvPicPr>
          <p:nvPr/>
        </p:nvPicPr>
        <p:blipFill>
          <a:blip r:embed="rId27">
            <a:clrChange>
              <a:clrFrom>
                <a:srgbClr val="FFFFFF"/>
              </a:clrFrom>
              <a:clrTo>
                <a:srgbClr val="FFFFFF">
                  <a:alpha val="0"/>
                </a:srgbClr>
              </a:clrTo>
            </a:clrChange>
          </a:blip>
          <a:srcRect/>
          <a:stretch>
            <a:fillRect/>
          </a:stretch>
        </p:blipFill>
        <p:spPr bwMode="auto">
          <a:xfrm>
            <a:off x="0" y="0"/>
            <a:ext cx="85725" cy="371475"/>
          </a:xfrm>
          <a:prstGeom prst="rect">
            <a:avLst/>
          </a:prstGeom>
          <a:noFill/>
        </p:spPr>
      </p:pic>
      <p:pic>
        <p:nvPicPr>
          <p:cNvPr id="24591" name="Picture 15"/>
          <p:cNvPicPr>
            <a:picLocks noChangeAspect="1" noChangeArrowheads="1"/>
          </p:cNvPicPr>
          <p:nvPr/>
        </p:nvPicPr>
        <p:blipFill>
          <a:blip r:embed="rId28">
            <a:clrChange>
              <a:clrFrom>
                <a:srgbClr val="FFFFFF"/>
              </a:clrFrom>
              <a:clrTo>
                <a:srgbClr val="FFFFFF">
                  <a:alpha val="0"/>
                </a:srgbClr>
              </a:clrTo>
            </a:clrChange>
          </a:blip>
          <a:srcRect/>
          <a:stretch>
            <a:fillRect/>
          </a:stretch>
        </p:blipFill>
        <p:spPr bwMode="auto">
          <a:xfrm>
            <a:off x="0" y="0"/>
            <a:ext cx="171450" cy="371475"/>
          </a:xfrm>
          <a:prstGeom prst="rect">
            <a:avLst/>
          </a:prstGeom>
          <a:noFill/>
        </p:spPr>
      </p:pic>
      <p:pic>
        <p:nvPicPr>
          <p:cNvPr id="24590" name="Picture 14"/>
          <p:cNvPicPr>
            <a:picLocks noChangeAspect="1" noChangeArrowheads="1"/>
          </p:cNvPicPr>
          <p:nvPr/>
        </p:nvPicPr>
        <p:blipFill>
          <a:blip r:embed="rId29">
            <a:clrChange>
              <a:clrFrom>
                <a:srgbClr val="FFFFFF"/>
              </a:clrFrom>
              <a:clrTo>
                <a:srgbClr val="FFFFFF">
                  <a:alpha val="0"/>
                </a:srgbClr>
              </a:clrTo>
            </a:clrChange>
          </a:blip>
          <a:srcRect/>
          <a:stretch>
            <a:fillRect/>
          </a:stretch>
        </p:blipFill>
        <p:spPr bwMode="auto">
          <a:xfrm>
            <a:off x="0" y="0"/>
            <a:ext cx="85725" cy="371475"/>
          </a:xfrm>
          <a:prstGeom prst="rect">
            <a:avLst/>
          </a:prstGeom>
          <a:noFill/>
        </p:spPr>
      </p:pic>
      <p:pic>
        <p:nvPicPr>
          <p:cNvPr id="24589" name="Picture 13"/>
          <p:cNvPicPr>
            <a:picLocks noChangeAspect="1" noChangeArrowheads="1"/>
          </p:cNvPicPr>
          <p:nvPr/>
        </p:nvPicPr>
        <p:blipFill>
          <a:blip r:embed="rId30">
            <a:clrChange>
              <a:clrFrom>
                <a:srgbClr val="FFFFFF"/>
              </a:clrFrom>
              <a:clrTo>
                <a:srgbClr val="FFFFFF">
                  <a:alpha val="0"/>
                </a:srgbClr>
              </a:clrTo>
            </a:clrChange>
          </a:blip>
          <a:srcRect/>
          <a:stretch>
            <a:fillRect/>
          </a:stretch>
        </p:blipFill>
        <p:spPr bwMode="auto">
          <a:xfrm>
            <a:off x="0" y="0"/>
            <a:ext cx="171450" cy="371475"/>
          </a:xfrm>
          <a:prstGeom prst="rect">
            <a:avLst/>
          </a:prstGeom>
          <a:noFill/>
        </p:spPr>
      </p:pic>
      <p:pic>
        <p:nvPicPr>
          <p:cNvPr id="24588" name="Picture 12"/>
          <p:cNvPicPr>
            <a:picLocks noChangeAspect="1" noChangeArrowheads="1"/>
          </p:cNvPicPr>
          <p:nvPr/>
        </p:nvPicPr>
        <p:blipFill>
          <a:blip r:embed="rId31">
            <a:clrChange>
              <a:clrFrom>
                <a:srgbClr val="FFFFFF"/>
              </a:clrFrom>
              <a:clrTo>
                <a:srgbClr val="FFFFFF">
                  <a:alpha val="0"/>
                </a:srgbClr>
              </a:clrTo>
            </a:clrChange>
          </a:blip>
          <a:srcRect/>
          <a:stretch>
            <a:fillRect/>
          </a:stretch>
        </p:blipFill>
        <p:spPr bwMode="auto">
          <a:xfrm>
            <a:off x="0" y="0"/>
            <a:ext cx="85725" cy="371475"/>
          </a:xfrm>
          <a:prstGeom prst="rect">
            <a:avLst/>
          </a:prstGeom>
          <a:noFill/>
        </p:spPr>
      </p:pic>
      <p:pic>
        <p:nvPicPr>
          <p:cNvPr id="24587" name="Picture 11"/>
          <p:cNvPicPr>
            <a:picLocks noChangeAspect="1" noChangeArrowheads="1"/>
          </p:cNvPicPr>
          <p:nvPr/>
        </p:nvPicPr>
        <p:blipFill>
          <a:blip r:embed="rId32">
            <a:clrChange>
              <a:clrFrom>
                <a:srgbClr val="FFFFFF"/>
              </a:clrFrom>
              <a:clrTo>
                <a:srgbClr val="FFFFFF">
                  <a:alpha val="0"/>
                </a:srgbClr>
              </a:clrTo>
            </a:clrChange>
          </a:blip>
          <a:srcRect/>
          <a:stretch>
            <a:fillRect/>
          </a:stretch>
        </p:blipFill>
        <p:spPr bwMode="auto">
          <a:xfrm>
            <a:off x="0" y="0"/>
            <a:ext cx="85725" cy="371475"/>
          </a:xfrm>
          <a:prstGeom prst="rect">
            <a:avLst/>
          </a:prstGeom>
          <a:noFill/>
        </p:spPr>
      </p:pic>
      <p:pic>
        <p:nvPicPr>
          <p:cNvPr id="24586" name="Picture 10"/>
          <p:cNvPicPr>
            <a:picLocks noChangeAspect="1" noChangeArrowheads="1"/>
          </p:cNvPicPr>
          <p:nvPr/>
        </p:nvPicPr>
        <p:blipFill>
          <a:blip r:embed="rId33">
            <a:clrChange>
              <a:clrFrom>
                <a:srgbClr val="FFFFFF"/>
              </a:clrFrom>
              <a:clrTo>
                <a:srgbClr val="FFFFFF">
                  <a:alpha val="0"/>
                </a:srgbClr>
              </a:clrTo>
            </a:clrChange>
          </a:blip>
          <a:srcRect/>
          <a:stretch>
            <a:fillRect/>
          </a:stretch>
        </p:blipFill>
        <p:spPr bwMode="auto">
          <a:xfrm>
            <a:off x="0" y="0"/>
            <a:ext cx="85725" cy="371475"/>
          </a:xfrm>
          <a:prstGeom prst="rect">
            <a:avLst/>
          </a:prstGeom>
          <a:noFill/>
        </p:spPr>
      </p:pic>
      <p:pic>
        <p:nvPicPr>
          <p:cNvPr id="24585" name="Picture 9"/>
          <p:cNvPicPr>
            <a:picLocks noChangeAspect="1" noChangeArrowheads="1"/>
          </p:cNvPicPr>
          <p:nvPr/>
        </p:nvPicPr>
        <p:blipFill>
          <a:blip r:embed="rId34">
            <a:clrChange>
              <a:clrFrom>
                <a:srgbClr val="FFFFFF"/>
              </a:clrFrom>
              <a:clrTo>
                <a:srgbClr val="FFFFFF">
                  <a:alpha val="0"/>
                </a:srgbClr>
              </a:clrTo>
            </a:clrChange>
          </a:blip>
          <a:srcRect/>
          <a:stretch>
            <a:fillRect/>
          </a:stretch>
        </p:blipFill>
        <p:spPr bwMode="auto">
          <a:xfrm>
            <a:off x="0" y="0"/>
            <a:ext cx="171450" cy="371475"/>
          </a:xfrm>
          <a:prstGeom prst="rect">
            <a:avLst/>
          </a:prstGeom>
          <a:noFill/>
        </p:spPr>
      </p:pic>
      <p:pic>
        <p:nvPicPr>
          <p:cNvPr id="24584" name="Picture 8"/>
          <p:cNvPicPr>
            <a:picLocks noChangeAspect="1" noChangeArrowheads="1"/>
          </p:cNvPicPr>
          <p:nvPr/>
        </p:nvPicPr>
        <p:blipFill>
          <a:blip r:embed="rId35">
            <a:clrChange>
              <a:clrFrom>
                <a:srgbClr val="FFFFFF"/>
              </a:clrFrom>
              <a:clrTo>
                <a:srgbClr val="FFFFFF">
                  <a:alpha val="0"/>
                </a:srgbClr>
              </a:clrTo>
            </a:clrChange>
          </a:blip>
          <a:srcRect/>
          <a:stretch>
            <a:fillRect/>
          </a:stretch>
        </p:blipFill>
        <p:spPr bwMode="auto">
          <a:xfrm>
            <a:off x="0" y="0"/>
            <a:ext cx="171450" cy="371475"/>
          </a:xfrm>
          <a:prstGeom prst="rect">
            <a:avLst/>
          </a:prstGeom>
          <a:noFill/>
        </p:spPr>
      </p:pic>
      <p:pic>
        <p:nvPicPr>
          <p:cNvPr id="24583" name="Picture 7"/>
          <p:cNvPicPr>
            <a:picLocks noChangeAspect="1" noChangeArrowheads="1"/>
          </p:cNvPicPr>
          <p:nvPr/>
        </p:nvPicPr>
        <p:blipFill>
          <a:blip r:embed="rId25">
            <a:clrChange>
              <a:clrFrom>
                <a:srgbClr val="FFFFFF"/>
              </a:clrFrom>
              <a:clrTo>
                <a:srgbClr val="FFFFFF">
                  <a:alpha val="0"/>
                </a:srgbClr>
              </a:clrTo>
            </a:clrChange>
          </a:blip>
          <a:srcRect/>
          <a:stretch>
            <a:fillRect/>
          </a:stretch>
        </p:blipFill>
        <p:spPr bwMode="auto">
          <a:xfrm>
            <a:off x="0" y="0"/>
            <a:ext cx="85725" cy="371475"/>
          </a:xfrm>
          <a:prstGeom prst="rect">
            <a:avLst/>
          </a:prstGeom>
          <a:noFill/>
        </p:spPr>
      </p:pic>
      <p:pic>
        <p:nvPicPr>
          <p:cNvPr id="24582" name="Picture 6"/>
          <p:cNvPicPr>
            <a:picLocks noChangeAspect="1" noChangeArrowheads="1"/>
          </p:cNvPicPr>
          <p:nvPr/>
        </p:nvPicPr>
        <p:blipFill>
          <a:blip r:embed="rId36">
            <a:clrChange>
              <a:clrFrom>
                <a:srgbClr val="FFFFFF"/>
              </a:clrFrom>
              <a:clrTo>
                <a:srgbClr val="FFFFFF">
                  <a:alpha val="0"/>
                </a:srgbClr>
              </a:clrTo>
            </a:clrChange>
          </a:blip>
          <a:srcRect/>
          <a:stretch>
            <a:fillRect/>
          </a:stretch>
        </p:blipFill>
        <p:spPr bwMode="auto">
          <a:xfrm>
            <a:off x="0" y="0"/>
            <a:ext cx="171450" cy="371475"/>
          </a:xfrm>
          <a:prstGeom prst="rect">
            <a:avLst/>
          </a:prstGeom>
          <a:noFill/>
        </p:spPr>
      </p:pic>
      <p:pic>
        <p:nvPicPr>
          <p:cNvPr id="24581" name="Picture 5"/>
          <p:cNvPicPr>
            <a:picLocks noChangeAspect="1" noChangeArrowheads="1"/>
          </p:cNvPicPr>
          <p:nvPr/>
        </p:nvPicPr>
        <p:blipFill>
          <a:blip r:embed="rId37">
            <a:clrChange>
              <a:clrFrom>
                <a:srgbClr val="FFFFFF"/>
              </a:clrFrom>
              <a:clrTo>
                <a:srgbClr val="FFFFFF">
                  <a:alpha val="0"/>
                </a:srgbClr>
              </a:clrTo>
            </a:clrChange>
          </a:blip>
          <a:srcRect/>
          <a:stretch>
            <a:fillRect/>
          </a:stretch>
        </p:blipFill>
        <p:spPr bwMode="auto">
          <a:xfrm>
            <a:off x="0" y="0"/>
            <a:ext cx="171450" cy="371475"/>
          </a:xfrm>
          <a:prstGeom prst="rect">
            <a:avLst/>
          </a:prstGeom>
          <a:noFill/>
        </p:spPr>
      </p:pic>
      <p:pic>
        <p:nvPicPr>
          <p:cNvPr id="24580" name="Picture 4"/>
          <p:cNvPicPr>
            <a:picLocks noChangeAspect="1" noChangeArrowheads="1"/>
          </p:cNvPicPr>
          <p:nvPr/>
        </p:nvPicPr>
        <p:blipFill>
          <a:blip r:embed="rId22">
            <a:clrChange>
              <a:clrFrom>
                <a:srgbClr val="FFFFFF"/>
              </a:clrFrom>
              <a:clrTo>
                <a:srgbClr val="FFFFFF">
                  <a:alpha val="0"/>
                </a:srgbClr>
              </a:clrTo>
            </a:clrChange>
          </a:blip>
          <a:srcRect/>
          <a:stretch>
            <a:fillRect/>
          </a:stretch>
        </p:blipFill>
        <p:spPr bwMode="auto">
          <a:xfrm>
            <a:off x="0" y="0"/>
            <a:ext cx="85725" cy="371475"/>
          </a:xfrm>
          <a:prstGeom prst="rect">
            <a:avLst/>
          </a:prstGeom>
          <a:noFill/>
        </p:spPr>
      </p:pic>
      <p:pic>
        <p:nvPicPr>
          <p:cNvPr id="24579" name="Picture 3"/>
          <p:cNvPicPr>
            <a:picLocks noChangeAspect="1" noChangeArrowheads="1"/>
          </p:cNvPicPr>
          <p:nvPr/>
        </p:nvPicPr>
        <p:blipFill>
          <a:blip r:embed="rId38">
            <a:clrChange>
              <a:clrFrom>
                <a:srgbClr val="FFFFFF"/>
              </a:clrFrom>
              <a:clrTo>
                <a:srgbClr val="FFFFFF">
                  <a:alpha val="0"/>
                </a:srgbClr>
              </a:clrTo>
            </a:clrChange>
          </a:blip>
          <a:srcRect/>
          <a:stretch>
            <a:fillRect/>
          </a:stretch>
        </p:blipFill>
        <p:spPr bwMode="auto">
          <a:xfrm>
            <a:off x="0" y="0"/>
            <a:ext cx="85725" cy="371475"/>
          </a:xfrm>
          <a:prstGeom prst="rect">
            <a:avLst/>
          </a:prstGeom>
          <a:noFill/>
        </p:spPr>
      </p:pic>
      <p:pic>
        <p:nvPicPr>
          <p:cNvPr id="24578" name="Picture 2"/>
          <p:cNvPicPr>
            <a:picLocks noChangeAspect="1" noChangeArrowheads="1"/>
          </p:cNvPicPr>
          <p:nvPr/>
        </p:nvPicPr>
        <p:blipFill>
          <a:blip r:embed="rId39">
            <a:clrChange>
              <a:clrFrom>
                <a:srgbClr val="FFFFFF"/>
              </a:clrFrom>
              <a:clrTo>
                <a:srgbClr val="FFFFFF">
                  <a:alpha val="0"/>
                </a:srgbClr>
              </a:clrTo>
            </a:clrChange>
          </a:blip>
          <a:srcRect/>
          <a:stretch>
            <a:fillRect/>
          </a:stretch>
        </p:blipFill>
        <p:spPr bwMode="auto">
          <a:xfrm>
            <a:off x="0" y="0"/>
            <a:ext cx="85725" cy="371475"/>
          </a:xfrm>
          <a:prstGeom prst="rect">
            <a:avLst/>
          </a:prstGeom>
          <a:noFill/>
        </p:spPr>
      </p:pic>
      <p:graphicFrame>
        <p:nvGraphicFramePr>
          <p:cNvPr id="59" name="Диаграмма 58"/>
          <p:cNvGraphicFramePr/>
          <p:nvPr>
            <p:extLst>
              <p:ext uri="{D42A27DB-BD31-4B8C-83A1-F6EECF244321}">
                <p14:modId xmlns:p14="http://schemas.microsoft.com/office/powerpoint/2010/main" val="3324650350"/>
              </p:ext>
            </p:extLst>
          </p:nvPr>
        </p:nvGraphicFramePr>
        <p:xfrm>
          <a:off x="8820472" y="6488668"/>
          <a:ext cx="323528" cy="83604"/>
        </p:xfrm>
        <a:graphic>
          <a:graphicData uri="http://schemas.openxmlformats.org/drawingml/2006/chart">
            <c:chart xmlns:c="http://schemas.openxmlformats.org/drawingml/2006/chart" xmlns:r="http://schemas.openxmlformats.org/officeDocument/2006/relationships" r:id="rId40"/>
          </a:graphicData>
        </a:graphic>
      </p:graphicFrame>
      <p:graphicFrame>
        <p:nvGraphicFramePr>
          <p:cNvPr id="55" name="Диаграмма 54"/>
          <p:cNvGraphicFramePr/>
          <p:nvPr>
            <p:extLst>
              <p:ext uri="{D42A27DB-BD31-4B8C-83A1-F6EECF244321}">
                <p14:modId xmlns:p14="http://schemas.microsoft.com/office/powerpoint/2010/main" val="848804662"/>
              </p:ext>
            </p:extLst>
          </p:nvPr>
        </p:nvGraphicFramePr>
        <p:xfrm>
          <a:off x="4568589" y="3212977"/>
          <a:ext cx="4267200" cy="2930668"/>
        </p:xfrm>
        <a:graphic>
          <a:graphicData uri="http://schemas.openxmlformats.org/drawingml/2006/chart">
            <c:chart xmlns:c="http://schemas.openxmlformats.org/drawingml/2006/chart" xmlns:r="http://schemas.openxmlformats.org/officeDocument/2006/relationships" r:id="rId41"/>
          </a:graphicData>
        </a:graphic>
      </p:graphicFrame>
      <p:pic>
        <p:nvPicPr>
          <p:cNvPr id="57" name="Рисунок 56" descr="C:\Users\Прагма\Desktop\фото для конференции\IMG_2118.JPG"/>
          <p:cNvPicPr/>
          <p:nvPr/>
        </p:nvPicPr>
        <p:blipFill>
          <a:blip r:embed="rId42" cstate="print">
            <a:extLst>
              <a:ext uri="{28A0092B-C50C-407E-A947-70E740481C1C}">
                <a14:useLocalDpi xmlns:a14="http://schemas.microsoft.com/office/drawing/2010/main" val="0"/>
              </a:ext>
            </a:extLst>
          </a:blip>
          <a:srcRect/>
          <a:stretch>
            <a:fillRect/>
          </a:stretch>
        </p:blipFill>
        <p:spPr bwMode="auto">
          <a:xfrm rot="647168">
            <a:off x="2489703" y="3973248"/>
            <a:ext cx="2800350" cy="1866900"/>
          </a:xfrm>
          <a:prstGeom prst="rect">
            <a:avLst/>
          </a:prstGeom>
          <a:noFill/>
          <a:ln>
            <a:noFill/>
          </a:ln>
        </p:spPr>
      </p:pic>
      <p:pic>
        <p:nvPicPr>
          <p:cNvPr id="58" name="Рисунок 57" descr="C:\Users\Прагма\Desktop\фото для конференции\IMG_2117.JPG"/>
          <p:cNvPicPr/>
          <p:nvPr/>
        </p:nvPicPr>
        <p:blipFill>
          <a:blip r:embed="rId43" cstate="print">
            <a:extLst>
              <a:ext uri="{28A0092B-C50C-407E-A947-70E740481C1C}">
                <a14:useLocalDpi xmlns:a14="http://schemas.microsoft.com/office/drawing/2010/main" val="0"/>
              </a:ext>
            </a:extLst>
          </a:blip>
          <a:srcRect/>
          <a:stretch>
            <a:fillRect/>
          </a:stretch>
        </p:blipFill>
        <p:spPr bwMode="auto">
          <a:xfrm rot="21109713">
            <a:off x="253354" y="3081084"/>
            <a:ext cx="2486025" cy="165735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TotalTime>
  <Words>2649</Words>
  <Application>Microsoft Office PowerPoint</Application>
  <PresentationFormat>Экран (4:3)</PresentationFormat>
  <Paragraphs>220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Прагма</cp:lastModifiedBy>
  <cp:revision>81</cp:revision>
  <dcterms:modified xsi:type="dcterms:W3CDTF">2013-02-12T17:42:46Z</dcterms:modified>
</cp:coreProperties>
</file>