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A0BA-8667-4E21-B69D-EE17F118213F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DC65-8943-4B55-BB56-8EFB5AE9A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97D3-EF2F-4D84-8178-00C802A9EE54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FED2-428E-4682-8DAB-A2B0AB707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403F-0DFC-4E1F-9072-E0FDEDCB282B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5ECC-AB30-447F-9FCB-9171C7AD4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A30E-BF17-4F8D-BDA2-9B6279116E19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E981-D39D-4D05-986C-0320F6366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C907-9EC5-4B3B-BBBA-66E0030BB77C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830A0-1FD0-41C1-BD42-0B04F93D6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0393-70F7-46B1-BC41-F09D3FA239F7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EDFA-DFDC-4B83-859E-1FB37A959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A1ED-4F9A-413E-8F59-504281113C2C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8D9DF-2BBC-4365-9B28-9880C9A0F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972A-13EC-4DC5-9A7A-62EDE1D76EFD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AD84-C6A3-45A9-8421-5420D6BCE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DE46-E5EA-4F55-82C4-E3B93E4CAC74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8722-1F7A-41D4-BE28-B22F38471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B48EC-8F14-4B6E-9698-D7DDD8633789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3041-6C62-45EA-B18A-83D2FB91D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6E60D-C2EB-4D80-B0DB-EEE1B3149533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6692-1A20-4EBA-94EA-5A121F79B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5BCA3F-ADB7-4F10-A991-FD1F2FB0C92E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DD6D68-87A6-404C-96F5-660EDA7E1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img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594" y="-201613"/>
            <a:ext cx="9501188" cy="7059613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52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-459432"/>
            <a:ext cx="7021338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mr10#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6781800" cy="4489450"/>
          </a:xfrm>
          <a:prstGeom prst="rect">
            <a:avLst/>
          </a:prstGeom>
          <a:noFill/>
          <a:ln w="19050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89093" name="Picture 5" descr="mr10#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013" y="685800"/>
            <a:ext cx="2108200" cy="2286000"/>
          </a:xfrm>
          <a:prstGeom prst="rect">
            <a:avLst/>
          </a:prstGeom>
          <a:noFill/>
          <a:ln w="19050">
            <a:solidFill>
              <a:srgbClr val="996600"/>
            </a:solidFill>
            <a:miter lim="800000"/>
            <a:headEnd/>
            <a:tailEnd/>
          </a:ln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-1066800" y="1524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FF0000"/>
                </a:solidFill>
              </a:rPr>
              <a:t>Оружейная палата</a:t>
            </a:r>
          </a:p>
        </p:txBody>
      </p:sp>
      <p:pic>
        <p:nvPicPr>
          <p:cNvPr id="89095" name="Picture 7" descr="mr10#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276600"/>
            <a:ext cx="2114550" cy="2286000"/>
          </a:xfrm>
          <a:prstGeom prst="rect">
            <a:avLst/>
          </a:prstGeom>
          <a:noFill/>
          <a:ln w="19050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89096" name="Picture 8" descr="mr10#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4724400"/>
            <a:ext cx="1516063" cy="1600200"/>
          </a:xfrm>
          <a:prstGeom prst="rect">
            <a:avLst/>
          </a:prstGeom>
          <a:noFill/>
          <a:ln w="19050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89097" name="Picture 9" descr="mr10#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28600"/>
            <a:ext cx="1458913" cy="2057400"/>
          </a:xfrm>
          <a:prstGeom prst="rect">
            <a:avLst/>
          </a:prstGeom>
          <a:noFill/>
          <a:ln w="19050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89098" name="Picture 10" descr="mr10#0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6338" y="2438400"/>
            <a:ext cx="1452562" cy="2057400"/>
          </a:xfrm>
          <a:prstGeom prst="rect">
            <a:avLst/>
          </a:prstGeom>
          <a:noFill/>
          <a:ln w="19050">
            <a:solidFill>
              <a:srgbClr val="996600"/>
            </a:solidFill>
            <a:miter lim="800000"/>
            <a:headEnd/>
            <a:tailEnd/>
          </a:ln>
        </p:spPr>
      </p:pic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142875" y="5500688"/>
            <a:ext cx="716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Центральное государственное учреждение в России, в 16 —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нач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 18 вв. — место изготовления, закупки и хранения оружия, драгоценностей, предметов дворцового обихода.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img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5762625" cy="4065588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FF0000"/>
                </a:solidFill>
              </a:rPr>
              <a:t>Новодевичий монастырь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57188" y="522605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Одним из красивейших московских монастырей является Новодевичий женский монастырь. Монастырь расположен на берегу Москвы-реки, в четырех километрах от Кремля. </a:t>
            </a:r>
          </a:p>
        </p:txBody>
      </p:sp>
      <p:pic>
        <p:nvPicPr>
          <p:cNvPr id="93192" name="Picture 8" descr="н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1771650" cy="1971675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</p:spPr>
      </p:pic>
      <p:pic>
        <p:nvPicPr>
          <p:cNvPr id="93193" name="Picture 9" descr="усы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143250"/>
            <a:ext cx="1771650" cy="1971675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</p:spPr>
      </p:pic>
      <p:pic>
        <p:nvPicPr>
          <p:cNvPr id="93194" name="Picture 10" descr="05S0443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124200"/>
            <a:ext cx="2066925" cy="1543050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</p:spPr>
      </p:pic>
      <p:pic>
        <p:nvPicPr>
          <p:cNvPr id="93195" name="Picture 11" descr="05S0444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762000"/>
            <a:ext cx="1771650" cy="1971675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img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85813"/>
            <a:ext cx="4071938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3048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FF0000"/>
                </a:solidFill>
              </a:rPr>
              <a:t>Храм Василия Блаженного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572000" y="762000"/>
            <a:ext cx="42672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Построен как памятник победам в войне за покорение Казанского и Астраханского царств в 1552-1554 годах. Между четырьмя осевыми расположены меньшие по высоте; и те и другие увенчаны луковичными главами. Центральный храм посвящен празднику Покрова Богоматери, дню, когда Казань была взята приступом, и дал имя всему собору.</a:t>
            </a:r>
          </a:p>
          <a:p>
            <a:pPr>
              <a:spcBef>
                <a:spcPct val="50000"/>
              </a:spcBef>
              <a:defRPr/>
            </a:pPr>
            <a:endParaRPr lang="ru-RU" sz="1600" dirty="0">
              <a:latin typeface="Calibri" pitchFamily="34" charset="0"/>
            </a:endParaRPr>
          </a:p>
        </p:txBody>
      </p:sp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786313"/>
            <a:ext cx="1570037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4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71500" y="142875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FF0000"/>
                </a:solidFill>
              </a:rPr>
              <a:t>Храм Христа Спасителя</a:t>
            </a:r>
          </a:p>
        </p:txBody>
      </p:sp>
      <p:pic>
        <p:nvPicPr>
          <p:cNvPr id="105479" name="Picture 7" descr="mr14#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28688"/>
            <a:ext cx="3929063" cy="5530850"/>
          </a:xfrm>
          <a:prstGeom prst="rect">
            <a:avLst/>
          </a:prstGeom>
          <a:noFill/>
          <a:ln w="19050">
            <a:solidFill>
              <a:srgbClr val="4D4D4D"/>
            </a:solidFill>
            <a:miter lim="800000"/>
            <a:headEnd/>
            <a:tailEnd/>
          </a:ln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4572000" y="914400"/>
            <a:ext cx="4038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На Руси издавна повелось в честь побед русских воинов возводить храмы и соборы. Это были своего рода памятники воинской славы.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Высота храма от основания до купола – более 103-х метров. На мраморных плитах были выбиты имена павших за Отечество героев 1812 года.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img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5715000" cy="4010025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33400" y="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FF0000"/>
                </a:solidFill>
              </a:rPr>
              <a:t>Третьяковская галерея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04800" y="5029200"/>
            <a:ext cx="8610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Основатель знаменитой сокровищницы русской живописи в Москве - Павел Михайлович Третьяков. Свои приобретения он делал на выставках и непосредственно в мастерских художников . Ныне в Третьяковской галерее хранится около 47 тыс. произведений искусства.</a:t>
            </a:r>
          </a:p>
          <a:p>
            <a:pPr>
              <a:spcBef>
                <a:spcPct val="50000"/>
              </a:spcBef>
              <a:defRPr/>
            </a:pPr>
            <a:endParaRPr lang="ru-RU" sz="2000" dirty="0">
              <a:latin typeface="Calibri" pitchFamily="34" charset="0"/>
            </a:endParaRPr>
          </a:p>
        </p:txBody>
      </p:sp>
      <p:pic>
        <p:nvPicPr>
          <p:cNvPr id="97290" name="Picture 10" descr="верещаг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1752600" cy="1309688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97292" name="Picture 12" descr="иван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810000"/>
            <a:ext cx="1155700" cy="1285875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97293" name="Picture 13" descr="иван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905000"/>
            <a:ext cx="1762125" cy="1316038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97295" name="Picture 15" descr="пер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57200"/>
            <a:ext cx="1752600" cy="1309688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97296" name="Picture 16" descr="пер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352800"/>
            <a:ext cx="1752600" cy="1308100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97297" name="Picture 17" descr="су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57200"/>
            <a:ext cx="1762125" cy="1314450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97298" name="Picture 18" descr="сур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3276600"/>
            <a:ext cx="1762125" cy="1316038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97299" name="Picture 19" descr="фед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3962400"/>
            <a:ext cx="1381125" cy="1030288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97302" name="Picture 22" descr="лев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8800" y="3962400"/>
            <a:ext cx="1414463" cy="1055688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e14#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308225" cy="25908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971800" y="304800"/>
            <a:ext cx="32766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8625" y="3286125"/>
            <a:ext cx="54864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Москва… Как много в этом звуке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Для сердца русского слилось!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Как много в нем отозвалось!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А.С.Пушкин</a:t>
            </a:r>
          </a:p>
        </p:txBody>
      </p:sp>
      <p:pic>
        <p:nvPicPr>
          <p:cNvPr id="6151" name="Picture 7" descr="img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495550" cy="64008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078" name="Прямоугольник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5638" y="268288"/>
            <a:ext cx="51816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mr10#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785813"/>
            <a:ext cx="3895725" cy="4200525"/>
          </a:xfrm>
          <a:prstGeom prst="rect">
            <a:avLst/>
          </a:prstGeom>
          <a:noFill/>
          <a:ln w="19050">
            <a:solidFill>
              <a:srgbClr val="4D4D4D"/>
            </a:solidFill>
            <a:miter lim="800000"/>
            <a:headEnd/>
            <a:tailEnd/>
          </a:ln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219200" y="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FF0000"/>
                </a:solidFill>
              </a:rPr>
              <a:t>Московский Кремль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285750" y="4965700"/>
            <a:ext cx="8501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Московский Кремль – исторический и государственный центр Москвы. Он включает в себя двадцать башен, каждая из которых имеет свое особое название по месту расположения или своему назначению. </a:t>
            </a:r>
          </a:p>
        </p:txBody>
      </p:sp>
      <p:pic>
        <p:nvPicPr>
          <p:cNvPr id="88073" name="Picture 9" descr="img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714500"/>
            <a:ext cx="1905000" cy="14573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8074" name="Picture 10" descr="img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3429000"/>
            <a:ext cx="1870075" cy="1414463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8075" name="Picture 11" descr="img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52400"/>
            <a:ext cx="1905000" cy="14192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8076" name="Picture 12" descr="img0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340768"/>
            <a:ext cx="1416050" cy="20955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8078" name="Picture 14" descr="img0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08920"/>
            <a:ext cx="1498600" cy="22098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8079" name="Picture 15" descr="img03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471613" cy="19812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  <p:bldP spid="880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g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14375" y="214313"/>
            <a:ext cx="784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i="1">
                <a:solidFill>
                  <a:srgbClr val="FF0000"/>
                </a:solidFill>
              </a:rPr>
              <a:t>Красная площадь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971600" y="5072896"/>
            <a:ext cx="8216850" cy="178510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Главная площадь Москвы в разные времена называлась по-разному. Была она Троицкой, Великим Торгом. Площадь с годами становилась все просторнее и краше. Народ дал ей новое название – Красная. А это значит красивая.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  <p:bldP spid="1013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r10#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71563"/>
            <a:ext cx="5156200" cy="5257800"/>
          </a:xfrm>
          <a:prstGeom prst="rect">
            <a:avLst/>
          </a:prstGeom>
          <a:noFill/>
          <a:ln w="19050">
            <a:solidFill>
              <a:srgbClr val="4D4D4D"/>
            </a:solidFill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FF0000"/>
                </a:solidFill>
              </a:rPr>
              <a:t>Соборная площадь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715000" y="10668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5562600" y="914400"/>
            <a:ext cx="3429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На площади возвышается колокольня , названная именем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Ивана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Великого.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214438" y="214313"/>
            <a:ext cx="7467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600" b="1" i="1">
                <a:solidFill>
                  <a:srgbClr val="FF0000"/>
                </a:solidFill>
              </a:rPr>
              <a:t>Успенский  собор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4859338" y="765175"/>
            <a:ext cx="3903662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В Успенском соборе в торжественной обстановке венчались на царство цари. Русские воины, уходя в бой, клялись в Успенском соборе не пощадить жизни для защиты Москвы и отчизны.</a:t>
            </a:r>
          </a:p>
          <a:p>
            <a:pPr>
              <a:spcBef>
                <a:spcPct val="50000"/>
              </a:spcBef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91146" name="Picture 10" descr="rs13201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3697288" cy="4114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1771650" cy="278092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114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2059682" cy="229222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115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653136"/>
            <a:ext cx="2787005" cy="197509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BE_05k0002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244975" cy="4724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648200" y="1219200"/>
            <a:ext cx="426720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Построен псковскими зодчими в 1484году. Он был местом хранения великокняжеской и царской казны.</a:t>
            </a:r>
          </a:p>
          <a:p>
            <a:pPr>
              <a:spcBef>
                <a:spcPct val="50000"/>
              </a:spcBef>
              <a:defRPr/>
            </a:pPr>
            <a:endParaRPr lang="ru-RU" sz="2400" dirty="0">
              <a:latin typeface="Calibri" pitchFamily="34" charset="0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914400" y="1524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FF0000"/>
                </a:solidFill>
              </a:rPr>
              <a:t>Благовещенский собор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ах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4724400" cy="3527425"/>
          </a:xfrm>
          <a:prstGeom prst="rect">
            <a:avLst/>
          </a:prstGeom>
          <a:noFill/>
          <a:ln w="19050">
            <a:solidFill>
              <a:srgbClr val="006666"/>
            </a:solidFill>
            <a:miter lim="800000"/>
            <a:headEnd/>
            <a:tailEnd/>
          </a:ln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solidFill>
                  <a:srgbClr val="FF0000"/>
                </a:solidFill>
              </a:rPr>
              <a:t>Архангельский собор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81000" y="4876800"/>
            <a:ext cx="8229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Архангельский собор Московского Кремля был возведен в 1505-1508 гг. в честь архангела Михаила. </a:t>
            </a:r>
          </a:p>
          <a:p>
            <a:pPr>
              <a:spcBef>
                <a:spcPct val="50000"/>
              </a:spcBef>
              <a:defRPr/>
            </a:pP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push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564063" cy="3200400"/>
          </a:xfrm>
          <a:prstGeom prst="rect">
            <a:avLst/>
          </a:prstGeom>
          <a:noFill/>
          <a:ln w="19050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104453" name="Picture 5" descr="BE_05k0007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53988"/>
            <a:ext cx="3282950" cy="3198812"/>
          </a:xfrm>
          <a:prstGeom prst="rect">
            <a:avLst/>
          </a:prstGeom>
          <a:noFill/>
          <a:ln w="19050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81000" y="3352800"/>
            <a:ext cx="8223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У подножия колокольни Иван Великий находится </a:t>
            </a:r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Царь-колокол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отлитый из бронзы и Царь – пушка.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385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HP</cp:lastModifiedBy>
  <cp:revision>18</cp:revision>
  <dcterms:created xsi:type="dcterms:W3CDTF">2011-04-07T13:44:03Z</dcterms:created>
  <dcterms:modified xsi:type="dcterms:W3CDTF">2020-04-20T03:17:59Z</dcterms:modified>
</cp:coreProperties>
</file>