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08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738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70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58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Алевтина</dc:creator>
  <cp:lastModifiedBy>Алевтина</cp:lastModifiedBy>
  <cp:revision>1</cp:revision>
  <dcterms:created xsi:type="dcterms:W3CDTF">2019-08-22T05:22:13Z</dcterms:created>
  <dcterms:modified xsi:type="dcterms:W3CDTF">2020-04-15T08:54:21Z</dcterms:modified>
</cp:coreProperties>
</file>