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8" r:id="rId2"/>
    <p:sldMasterId id="2147483680" r:id="rId3"/>
  </p:sldMasterIdLst>
  <p:notesMasterIdLst>
    <p:notesMasterId r:id="rId17"/>
  </p:notesMasterIdLst>
  <p:sldIdLst>
    <p:sldId id="264" r:id="rId4"/>
    <p:sldId id="361" r:id="rId5"/>
    <p:sldId id="360" r:id="rId6"/>
    <p:sldId id="341" r:id="rId7"/>
    <p:sldId id="336" r:id="rId8"/>
    <p:sldId id="362" r:id="rId9"/>
    <p:sldId id="364" r:id="rId10"/>
    <p:sldId id="327" r:id="rId11"/>
    <p:sldId id="290" r:id="rId12"/>
    <p:sldId id="342" r:id="rId13"/>
    <p:sldId id="324" r:id="rId14"/>
    <p:sldId id="296" r:id="rId15"/>
    <p:sldId id="3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79976" autoAdjust="0"/>
  </p:normalViewPr>
  <p:slideViewPr>
    <p:cSldViewPr>
      <p:cViewPr varScale="1">
        <p:scale>
          <a:sx n="74" d="100"/>
          <a:sy n="74" d="100"/>
        </p:scale>
        <p:origin x="19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EB67-9262-419E-BE9D-FBEDD23995A4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77E4-77F2-4B4F-88B2-0404CB08A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Рефлексия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 доске запись.)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В)л..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сах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тет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орешник. (По)опушкам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л..сов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(по)склонам оврагов (по)явились ранние цветы. Орел (с)вил себе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гн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высоком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д..реве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Л..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(до)бралась (до)курятника.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Спишите текст, раскрыв скобки.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 существительные с предлогами.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 глаголы.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Объясните написание проверяемой безударной гласной. Подберите проверочные слова.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2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Подведение итогов урока</a:t>
            </a: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какой части речи говорили сегодня на уроке?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новое узнали о предлоге?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чего служат предлоги?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какими словами пишутся предлоги?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какими словами никогда не пишутся?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1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1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гласная ударная в слове?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гласная безударная? Написание этой буквы надо за­помнить.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Разделите слово на слоги и для переноса.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 однокоренное слово. (</a:t>
            </a:r>
            <a:r>
              <a:rPr lang="ru-RU" sz="1200" b="1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Апрельский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(день).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 названия месяцев, где безударную гласную проверить нельзя.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9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Орфографическая минутка</a:t>
            </a: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слова вы записали в первый столбик? (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 с разде­лительным мягким знаком.)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слова вы записали во второй столбик? (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 с мяг­ким знаком — показателем мягкости.)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показывает разделительный мягкий знак?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Допишите еще слово в каждый столбик.</a:t>
            </a:r>
            <a:endParaRPr lang="ru-R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Самоопределение к деятельности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(На доске запись.)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Выходить... (дом)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Идти ... (лес)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Говорить... (брат)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Заботиться…(щенок)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Объедините слова.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часть речи помогла объединить слова?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{Предлог.)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чего служит предлог?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пишется с другими словами?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Спишите, раскрыв скобки.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Тропинка (с)пускалась (с)горы. Цветы (под)резали (под)корень.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Объясните написание.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 глаголов предлогов не бывает, поэтому пишем слова слитно. У существительных предлоги есть, поэтому слова пишем раздельно.)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 тему урока.</a:t>
            </a:r>
          </a:p>
          <a:p>
            <a:pPr lvl="0"/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6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Спишите, раскрыв скобки.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Тропинка (с)пускалась (с)горы. Цветы (под)резали (под)корень.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Объясните написание.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 глаголов предлогов не бывает, поэтому пишем слова слитно. У существительных предлоги есть, поэтому слова пишем раздельно.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 тему урока.</a:t>
            </a:r>
          </a:p>
          <a:p>
            <a:r>
              <a:rPr lang="ru-RU" sz="1200" b="1" i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Прочитайте , что о предлогах говорит Мудрая Сова на стр. 110.</a:t>
            </a:r>
          </a:p>
          <a:p>
            <a:pPr lvl="0"/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1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по теме урока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Упр. 189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(с.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111).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(Самостоятельное выполнение.)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доказать, что предлог пишем отдельно от других слов?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(Между предлогом и словом можно вставить другое слово.)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Упр. 191 (с. 112).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(Самостоятельное выполнение.)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15AE-B713-4908-9CBA-148542B1A34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8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15AE-B713-4908-9CBA-148542B1A34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4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Закрепление изученного материала</a:t>
            </a:r>
            <a:endParaRPr lang="ru-RU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Упр. 191 (с. 112).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(Самостоятельное выполнение.)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Упр. 187 (с. 110).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(Самостоятельное выполнение.)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77E4-77F2-4B4F-88B2-0404CB08AF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5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A6AC-2BB3-4F76-9588-EEB773B565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42DF-3CE6-43A3-B653-B06D78465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043275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8BC2-112E-480A-B19E-328659B6B5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6EBC2-BF5C-4D69-A0BF-F1DE73B67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4263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81B2-26AE-4979-AC10-D5D4F3D16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A2997-3A1C-4A8E-B21E-D1367ADA8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900680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A6AC-2BB3-4F76-9588-EEB773B565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42DF-3CE6-43A3-B653-B06D78465A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36694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CB10-57BF-4A1A-A17A-9984AD3C47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3515E-C41F-4934-BF24-5ED9F1736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844457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65A-C36B-48B0-AEBB-641E3E435B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A68FB-5368-454B-9BEC-48B3E0179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954771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2742-9D87-4BF6-BA86-6730FFC865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44962-E954-424E-B3DB-1B414671E1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884327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BF0E-EAB5-48A3-BF6D-B62AE01A6A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EC2F-8A25-4FED-A3DA-F279BE7E9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20604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BEF2-3A3A-4366-B6A9-34F12501D4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497BA-9C7C-4A4C-9ABF-5E204F0D3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339059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3581-A833-44D2-A171-F77811F364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141E6-9A85-43E9-9252-73CD27EAA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825170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C5C5-5876-435B-A66B-2922345202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EDFE-5FDD-4D60-A805-DF31C8D3F5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28786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CB10-57BF-4A1A-A17A-9984AD3C47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3515E-C41F-4934-BF24-5ED9F1736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643389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522D-67EB-41E7-B3CD-B25FC71AA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51295-5EA0-4BA4-95F1-8D2297160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105742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8BC2-112E-480A-B19E-328659B6B5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6EBC2-BF5C-4D69-A0BF-F1DE73B67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15877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81B2-26AE-4979-AC10-D5D4F3D16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A2997-3A1C-4A8E-B21E-D1367ADA8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364272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0B54-5CBA-4313-9D24-546B7930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2744-DDF8-4B84-A4D3-FB6DB18C84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2373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8FE0-CDBD-442F-B1C3-0FFF7425F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F69E3-7DF8-4CAE-A3FA-4C7A622BBD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26927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E781-7CFE-48E0-A948-608513563B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5224-783C-4CC7-B6D9-8C4B9D6EE7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0467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0A50-DF29-4A99-AD4F-3B6CE151FE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0CFC-E114-4F44-BC9A-EC38F1A9F9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0372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4232-911D-4E4B-A464-10A93611E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CF51-5091-47E6-9AAC-388666F2F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067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93E5-4AD9-4319-94D3-4E28885C05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27A9-A6B9-490A-B846-D7A6F9569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3836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4D81-A895-458A-A503-EA13DA1D47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6993-C86D-4A89-B65F-1513EAE8EE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6470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65A-C36B-48B0-AEBB-641E3E435B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A68FB-5368-454B-9BEC-48B3E0179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17045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5E93-05A2-4EA9-A87D-F2B8EB3B78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3800-DF07-49D4-A027-B4F4AA3D6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48495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A8FA-8094-4DB5-B859-5B0E19019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B0B4-5582-4DB0-B549-E459C4ADA2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0932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7CF7-692F-47E7-9D7E-AE44D802E6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0EAB-3E74-4AF0-AA9C-822BE04015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974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14B5-CB47-4870-AB88-1A36B7837E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15D0-9E95-4B92-A013-DABA5C96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1472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2742-9D87-4BF6-BA86-6730FFC865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44962-E954-424E-B3DB-1B414671E1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29515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BF0E-EAB5-48A3-BF6D-B62AE01A6A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EC2F-8A25-4FED-A3DA-F279BE7E9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62564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BEF2-3A3A-4366-B6A9-34F12501D4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497BA-9C7C-4A4C-9ABF-5E204F0D3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54308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3581-A833-44D2-A171-F77811F364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141E6-9A85-43E9-9252-73CD27EAA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275801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C5C5-5876-435B-A66B-2922345202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EDFE-5FDD-4D60-A805-DF31C8D3F5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6758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522D-67EB-41E7-B3CD-B25FC71AA7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51295-5EA0-4BA4-95F1-8D2297160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75825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4DBCF-9F2E-48BA-8ED8-198DD0D30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1B268-A612-435B-9A03-ABAF8F14715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4DBCF-9F2E-48BA-8ED8-198DD0D30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1B268-A612-435B-9A03-ABAF8F14715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5B8B1A-E000-407C-B7DC-6122EBB9B0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039E2-CA78-4CCC-9D02-A0F493B1B4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7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008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solidFill>
                  <a:schemeClr val="accent6"/>
                </a:solidFill>
              </a:rPr>
              <a:t>Раздельное написание предлогов со словами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717032"/>
            <a:ext cx="158417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73448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9613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337" y="280551"/>
            <a:ext cx="8892480" cy="490537"/>
          </a:xfrm>
        </p:spPr>
        <p:txBody>
          <a:bodyPr/>
          <a:lstStyle/>
          <a:p>
            <a:pPr lvl="0" algn="l"/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Закрепление изученного материала</a:t>
            </a:r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18035" y="1700808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Упр. 191 (с. 112).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5810" y="3278600"/>
            <a:ext cx="5194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Упр. 187 (с. 110). </a:t>
            </a:r>
          </a:p>
        </p:txBody>
      </p:sp>
    </p:spTree>
    <p:extLst>
      <p:ext uri="{BB962C8B-B14F-4D97-AF65-F5344CB8AC3E}">
        <p14:creationId xmlns:p14="http://schemas.microsoft.com/office/powerpoint/2010/main" val="42438452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0952" y="-25849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Рефлексия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032448"/>
          </a:xfrm>
        </p:spPr>
        <p:txBody>
          <a:bodyPr/>
          <a:lstStyle/>
          <a:p>
            <a:pPr marL="0" indent="457200">
              <a:buNone/>
            </a:pPr>
            <a:r>
              <a:rPr lang="ru-RU" sz="4400" dirty="0">
                <a:solidFill>
                  <a:srgbClr val="002060"/>
                </a:solidFill>
              </a:rPr>
              <a:t>(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В)л..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орешник. (По)опушкам 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л..сов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(по)склонам оврагов (по)явились ранние цветы. Орел (с)вил себе 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высоком 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д..реве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Л..</a:t>
            </a:r>
            <a:r>
              <a:rPr lang="ru-RU" sz="4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(до)бралась (до)курятника.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раскрыв скобки.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существительные с предлогами.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глаголы.</a:t>
            </a: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46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0243" y="50870"/>
            <a:ext cx="3178696" cy="57606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Итог урока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4581128"/>
            <a:ext cx="7056784" cy="2544755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части речи говорили сегодня на уроке?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новое узнали о предлоге?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служат предлоги?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какими словами пишутся предлоги?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какими словами никогда не пишутся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4458609" cy="33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432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154076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С.110 правило.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упр. 190 (с. 111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" y="116632"/>
            <a:ext cx="9128451" cy="1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5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Еленга\Desktop\методички\Читописание 2 класс Павлова\98770727_large_006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548680"/>
            <a:ext cx="8779867" cy="29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 descr="C:\Users\Еленга\Desktop\методички\Читописание 2 класс Павлова\98770728_large_00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815005" cy="33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562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Словарная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052736"/>
            <a:ext cx="662473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Будит лес, поля и горы,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полянки и сады.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во все стучится норы,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Напевает у воды.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«Просыпайтесь! Просыпайтесь!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Пойте, смейтесь, улыбайтесь!»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слышна свирель.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будит всех...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2852936"/>
            <a:ext cx="2840023" cy="3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10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Орфографическая минутка</a:t>
            </a:r>
            <a:b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8365" y="1268760"/>
            <a:ext cx="8707269" cy="1728192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Письмо, коньки, пьют, семья, капелью, Демьян, 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белье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силь­ный, колокольчик, 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</a:t>
            </a:r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скользко, ученье.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0070C0"/>
                </a:solidFill>
              </a:rPr>
              <a:t>Запишите слова в два столбика.</a:t>
            </a:r>
          </a:p>
        </p:txBody>
      </p:sp>
    </p:spTree>
    <p:extLst>
      <p:ext uri="{BB962C8B-B14F-4D97-AF65-F5344CB8AC3E}">
        <p14:creationId xmlns:p14="http://schemas.microsoft.com/office/powerpoint/2010/main" val="11551277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Самоопределение к деятельности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40768"/>
            <a:ext cx="80752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Выходить... (дом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 ... (лес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Говорить... (брат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Заботиться…(щенок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/>
              <a:t> 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Объедините слова.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Какая часть речи помогла объединить слова?</a:t>
            </a:r>
            <a:r>
              <a:rPr lang="ru-RU" sz="3200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075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Спишите, раскрыв скобки.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marL="0" indent="457200">
              <a:buNone/>
            </a:pP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Тропинка (с)пускалась (с)горы. Цветы (под)резали (под)корень.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349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7" y="0"/>
            <a:ext cx="8543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2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6136" y="5824017"/>
            <a:ext cx="242127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111-112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48" y="5863398"/>
            <a:ext cx="225734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187-191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7" y="1988840"/>
            <a:ext cx="5508103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70C0"/>
                </a:solidFill>
              </a:rPr>
              <a:t>Откройте учебники </a:t>
            </a:r>
            <a:r>
              <a:rPr lang="ru-RU" sz="3200" b="1" dirty="0" smtClean="0">
                <a:solidFill>
                  <a:srgbClr val="0070C0"/>
                </a:solidFill>
              </a:rPr>
              <a:t>на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110.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Как пишутся предлоги со словами?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68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0" y="1052736"/>
            <a:ext cx="6624736" cy="5256584"/>
          </a:xfrm>
        </p:spPr>
        <p:txBody>
          <a:bodyPr numCol="1"/>
          <a:lstStyle/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плавает луна,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облака зашла она.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луну достать.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Шесть, семь, восемь,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Девять, десять —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пониже перевесить.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66936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Физминутка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9595">
            <a:off x="6078295" y="678316"/>
            <a:ext cx="3006328" cy="28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61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Что такое родственные слова.</Template>
  <TotalTime>1693</TotalTime>
  <Words>671</Words>
  <Application>Microsoft Office PowerPoint</Application>
  <PresentationFormat>Экран (4:3)</PresentationFormat>
  <Paragraphs>118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Словарная работа </vt:lpstr>
      <vt:lpstr>  Орфографическая минутка </vt:lpstr>
      <vt:lpstr>Самоопределение к деятельности </vt:lpstr>
      <vt:lpstr>Спишите, раскрыв скобки. </vt:lpstr>
      <vt:lpstr>Презентация PowerPoint</vt:lpstr>
      <vt:lpstr>Презентация PowerPoint</vt:lpstr>
      <vt:lpstr>Физминутка</vt:lpstr>
      <vt:lpstr>Закрепление изученного материала</vt:lpstr>
      <vt:lpstr>Рефлексия</vt:lpstr>
      <vt:lpstr>Итог урока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30.</dc:title>
  <dc:creator>Leka</dc:creator>
  <cp:lastModifiedBy>HP</cp:lastModifiedBy>
  <cp:revision>184</cp:revision>
  <dcterms:created xsi:type="dcterms:W3CDTF">2013-10-11T13:09:52Z</dcterms:created>
  <dcterms:modified xsi:type="dcterms:W3CDTF">2020-04-20T02:53:12Z</dcterms:modified>
</cp:coreProperties>
</file>