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9E053-4E8F-47FC-A9C4-B31AAFB8CFBF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3B2D-1E18-407C-91C2-365FDFF993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Числа от 1 до 10. Нумерация,Display Only,A,0,6,4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53.radikal.ru/i142/0911/6c/8963eb244f5f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900" b="1" dirty="0">
                <a:solidFill>
                  <a:srgbClr val="FF0000"/>
                </a:solidFill>
                <a:latin typeface="Cambria" pitchFamily="18" charset="0"/>
              </a:rPr>
              <a:t>О</a:t>
            </a:r>
            <a: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  <a:t>тношения </a:t>
            </a:r>
            <a:b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  <a:t>и </a:t>
            </a:r>
            <a:b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  <a:t>пропорции</a:t>
            </a:r>
            <a:b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latin typeface="Cambria" pitchFamily="18" charset="0"/>
              </a:rPr>
              <a:t>Математика. 6 класс</a:t>
            </a:r>
            <a:r>
              <a:rPr lang="en-US" sz="3600" b="1" dirty="0" smtClean="0">
                <a:latin typeface="Cambria" pitchFamily="18" charset="0"/>
              </a:rPr>
              <a:t/>
            </a:r>
            <a:br>
              <a:rPr lang="en-US" sz="3600" b="1" dirty="0" smtClean="0">
                <a:latin typeface="Cambria" pitchFamily="18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Cambria" pitchFamily="18" charset="0"/>
              </a:rPr>
              <a:t>Тест </a:t>
            </a:r>
            <a:r>
              <a:rPr lang="ru-RU" sz="3600" b="1" dirty="0" smtClean="0">
                <a:latin typeface="Cambria" pitchFamily="18" charset="0"/>
              </a:rPr>
              <a:t/>
            </a:r>
            <a:br>
              <a:rPr lang="ru-RU" sz="3600" b="1" dirty="0" smtClean="0"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endParaRPr lang="ru-RU" sz="36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C,120,68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280920" cy="3312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8803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9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Какие из следующих пар величин являются прямо пропорциональными:</a:t>
            </a:r>
          </a:p>
          <a:p>
            <a:pPr marL="457200" indent="-457200" algn="ctr">
              <a:buAutoNum type="arabicParenR"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рост человека и его масса;  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2) средняя скорость движения и время на преодоление определенного расстояния;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3) масса учебников и их количество; 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4) число решенных дома примеров и оценка, полученная за контрольную работу?</a:t>
            </a:r>
            <a:endParaRPr lang="ru-RU" sz="20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260138"/>
              </p:ext>
            </p:extLst>
          </p:nvPr>
        </p:nvGraphicFramePr>
        <p:xfrm>
          <a:off x="863588" y="4149080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D,120,65,3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38884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3528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10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lvl="0" algn="ctr"/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 Какие из следующих пар величин являются </a:t>
            </a:r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обратно </a:t>
            </a:r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пропорциональными:</a:t>
            </a:r>
          </a:p>
          <a:p>
            <a:pPr marL="457200" lvl="0" indent="-457200" algn="ctr">
              <a:buFontTx/>
              <a:buAutoNum type="arabicParenR"/>
            </a:pPr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рост человека и его масса;  </a:t>
            </a:r>
            <a:endParaRPr lang="ru-RU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 algn="ctr"/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2) средняя скорость движения и время на преодоление определенного расстояния;</a:t>
            </a:r>
          </a:p>
          <a:p>
            <a:pPr lvl="0" algn="ctr"/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3) масса учебников и их количество;  </a:t>
            </a:r>
            <a:endParaRPr lang="ru-RU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 algn="ctr"/>
            <a:r>
              <a:rPr lang="ru-RU" sz="2000" dirty="0" smtClean="0">
                <a:solidFill>
                  <a:prstClr val="black"/>
                </a:solidFill>
                <a:latin typeface="Cambria" pitchFamily="18" charset="0"/>
              </a:rPr>
              <a:t>4</a:t>
            </a:r>
            <a:r>
              <a:rPr lang="ru-RU" sz="2000" dirty="0">
                <a:solidFill>
                  <a:prstClr val="black"/>
                </a:solidFill>
                <a:latin typeface="Cambria" pitchFamily="18" charset="0"/>
              </a:rPr>
              <a:t>) число решенных дома примеров и оценка, полученная за контрольную работу?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4365104"/>
            <a:ext cx="8064896" cy="2232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730781"/>
              </p:ext>
            </p:extLst>
          </p:nvPr>
        </p:nvGraphicFramePr>
        <p:xfrm>
          <a:off x="827584" y="4581127"/>
          <a:ext cx="7560840" cy="1944217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1010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03648" y="48691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19872" y="48691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8691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236296" y="48691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B,120,75,2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872508"/>
              </p:ext>
            </p:extLst>
          </p:nvPr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разность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частное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сумма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произве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дение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971600" y="2094829"/>
            <a:ext cx="7128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Cambria" pitchFamily="18" charset="0"/>
                <a:cs typeface="Arial" pitchFamily="34" charset="0"/>
              </a:rPr>
              <a:t>Отношение двух чисел - это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C,120,58,3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2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К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ак называется равенство  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774589"/>
              </p:ext>
            </p:extLst>
          </p:nvPr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Сокраще-ние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Дробь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Пропор-ция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Выраже-ние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02" y="1988840"/>
            <a:ext cx="7613538" cy="56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B,120,63,2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3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Назовите крайние члены пропорции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762781"/>
              </p:ext>
            </p:extLst>
          </p:nvPr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и 6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 и 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и 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и 12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84" y="2060847"/>
            <a:ext cx="7881728" cy="58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C,120,68,3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35283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76864" cy="31683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4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Когда </a:t>
            </a:r>
            <a:r>
              <a:rPr lang="ru-RU" sz="28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изготовили 756 деталей, то выполнили план на 72%. Сколько деталей должны изготовить по плану?</a:t>
            </a:r>
            <a:endParaRPr lang="ru-RU" sz="12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a typeface="Calibri"/>
                <a:cs typeface="Times New Roman"/>
              </a:rPr>
              <a:t> 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407707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536173"/>
              </p:ext>
            </p:extLst>
          </p:nvPr>
        </p:nvGraphicFramePr>
        <p:xfrm>
          <a:off x="827584" y="4293096"/>
          <a:ext cx="7560840" cy="1944216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1010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10500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100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1050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58112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58112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92080" y="458112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92280" y="458112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C,120,73,4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31683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8083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5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Решите уравнение </a:t>
            </a:r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 algn="ct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2,8 : 3,2 = 2,1 :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933056"/>
            <a:ext cx="8064896" cy="2376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842290"/>
              </p:ext>
            </p:extLst>
          </p:nvPr>
        </p:nvGraphicFramePr>
        <p:xfrm>
          <a:off x="827584" y="4149079"/>
          <a:ext cx="7560840" cy="2016225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755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4,2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0,7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2,4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0,8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43711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43711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43711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43711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B,120,66,3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31683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8083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6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На изготовление 8 деталей требуется 1,2 г серебра. Сколько серебра потребуется на изготовление 12 таких деталей?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407707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682158"/>
              </p:ext>
            </p:extLst>
          </p:nvPr>
        </p:nvGraphicFramePr>
        <p:xfrm>
          <a:off x="827584" y="4293096"/>
          <a:ext cx="7560840" cy="2016224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48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7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0,6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0,8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4,8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547664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19872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92080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92280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B,120,70,3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7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Укажите верную пропорцию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1) 16 :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8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=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6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: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12  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2) 12 : 16 = 8 : 6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3) 8 : 16 = 6 : 12    4) 12 : 8 = 16 : 6</a:t>
            </a:r>
          </a:p>
          <a:p>
            <a:pPr lvl="0"/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500896"/>
              </p:ext>
            </p:extLst>
          </p:nvPr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3     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B,120,3,1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0162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8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24 человека за 6 дней пропололи участок клубники. За сколько дней выполнят ту же работу 36 человек, если будут работать с такой же производительностью?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140968"/>
            <a:ext cx="8064896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555652"/>
              </p:ext>
            </p:extLst>
          </p:nvPr>
        </p:nvGraphicFramePr>
        <p:xfrm>
          <a:off x="827584" y="3284984"/>
          <a:ext cx="7560840" cy="2376264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1053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350100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19872" y="357301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357301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357301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357</Words>
  <Application>Microsoft Office PowerPoint</Application>
  <PresentationFormat>Экран (4:3)</PresentationFormat>
  <Paragraphs>151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   Отношения  и  пропорции    Математика. 6 класс Тест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MURZIK</dc:creator>
  <cp:lastModifiedBy>User</cp:lastModifiedBy>
  <cp:revision>38</cp:revision>
  <dcterms:created xsi:type="dcterms:W3CDTF">2011-08-26T15:19:42Z</dcterms:created>
  <dcterms:modified xsi:type="dcterms:W3CDTF">2015-05-25T20:07:28Z</dcterms:modified>
</cp:coreProperties>
</file>