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3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DCAF3-EA8A-4DFB-87FB-56481B632F91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5B8-BDFC-4489-8D8B-476C7371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3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5B8-BDFC-4489-8D8B-476C7371D9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8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slov.ru/pos/p368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tford.ru/quotes.php?id=15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48145"/>
            <a:ext cx="8204448" cy="4481055"/>
          </a:xfrm>
          <a:ln w="57150"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Угадай автора произведения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и героя, которому принадлежат эти  вещи!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572000" cy="34480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9" y="260648"/>
            <a:ext cx="5169886" cy="377453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www.liga-styd.ru/_nw/4/60589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608512" cy="306754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krosswordscanword.ru/wp-content/uploads/2015/02/pistolet-iz-kotorogo-Onegin-astrelil-Lensk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5048250" cy="3096344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  <a:alpha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8083624" cy="3168352"/>
          </a:xfrm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 произведение и литературного героя, которому  принадлежит высказывание…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86800" cy="3672408"/>
          </a:xfr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«Все счастливые семьи похожи друг на друга, каждая несчастливая семья несчастлива по-своему».</a:t>
            </a:r>
            <a:endParaRPr lang="ru-RU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37032" cy="5616624"/>
          </a:xfrm>
          <a:solidFill>
            <a:schemeClr val="bg2">
              <a:lumMod val="40000"/>
              <a:lumOff val="60000"/>
            </a:schemeClr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Куда ты завел нас? — лях старый вскричал.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Туда, куда нужно! — </a:t>
            </a:r>
            <a:r>
              <a:rPr lang="ru-RU" sz="3100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(ОН) 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сказал. –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Убейте, замучьте! — моя здесь могила!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знайте и рвитесь: я спас Михаила!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Предателя, мнили, во мне вы нашли: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Их нет и не будет на русской земли!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ней каждый Отчизну с младенчества любит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душу изменой свою не погубит</a:t>
            </a:r>
            <a:endParaRPr lang="ru-RU" sz="31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08912" cy="5112568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«Нам грустный мир приносит дня светило,</a:t>
            </a:r>
            <a:b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Лик прячет с горя в облаках густых.</a:t>
            </a:r>
            <a:b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Идём, рассудим обо всём, что было</a:t>
            </a:r>
            <a:b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Одних – прощенье, кара – ждёт других.</a:t>
            </a:r>
            <a:b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Но нет печальней повести на свете,</a:t>
            </a:r>
            <a:b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effectLst/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повесть …..»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7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992888" cy="3600400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шалю, никого не трогаю, починяю примус. И еще считаю долгом предупредить, что кот - древнее и неприкосновенное животное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799"/>
            <a:ext cx="8542784" cy="4032449"/>
          </a:xfrm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…Мой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друг, отчизне посвятим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Души прекрасные порывы!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Товарищ, верь: взойдет она,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Звезда пленительного счастья,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вспрянет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ото сна,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на обломках самовластья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Напишут наши имена!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809040" cy="2952328"/>
          </a:xfr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…Лицом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 лицу Лица не увидать. Большое видится на расстоянье.</a:t>
            </a:r>
          </a:p>
        </p:txBody>
      </p:sp>
    </p:spTree>
    <p:extLst>
      <p:ext uri="{BB962C8B-B14F-4D97-AF65-F5344CB8AC3E}">
        <p14:creationId xmlns:p14="http://schemas.microsoft.com/office/powerpoint/2010/main" val="20915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91264" cy="1489320"/>
          </a:xfr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>
                <a:effectLst/>
              </a:rPr>
              <a:t> </a:t>
            </a:r>
            <a:r>
              <a:rPr lang="ru-RU" u="sng" dirty="0">
                <a:solidFill>
                  <a:schemeClr val="accent5">
                    <a:lumMod val="75000"/>
                  </a:schemeClr>
                </a:solidFill>
                <a:effectLst/>
                <a:hlinkClick r:id="rId2"/>
              </a:rPr>
              <a:t>Итак, она звалась 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"/>
              </a:rPr>
              <a:t>Татьяной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…</a:t>
            </a:r>
            <a:endParaRPr lang="ru-RU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21121.vk.me/v621121991/9e56/FgDZdnpO5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90" y="332656"/>
            <a:ext cx="6848012" cy="617911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686800" cy="21602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«Разлука для любви то же, что ветер для огня: маленькую любовь она тушит, а большую раздувает еще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сильней…»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6800" cy="36004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говорю , отчего люди не летают так, как птицы ? Знаешь, мне иногда кажется, что я птица. Когда стоишь на горе, так тебя и тянет лететь. Вот так бы разбежалась, подняла руки и полетела...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91264" cy="4104456"/>
          </a:xfrm>
          <a:solidFill>
            <a:schemeClr val="bg2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tooltip="Подробнее о цитате"/>
              </a:rPr>
              <a:t>Весь мир - театр. В нем женщины, мужчины - все актеры.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 них свои есть выходы, уходы, И каждый не одну играет роль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315978" cy="1656184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Спасибо за внимание!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542784" cy="3240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Слово, наука, русский язык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Пушкин, век, человек, ПОТОМКИ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Учение, красота, Волга, Чудо…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6" y="764704"/>
            <a:ext cx="7320812" cy="549060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8993"/>
            <a:ext cx="4916685" cy="547260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trud.ru/userfiles/gallery/b8/b_b81f31a1fe8e5493155a8cba258fd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7067"/>
            <a:ext cx="3759875" cy="30079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43550" cy="583264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034"/>
            <a:ext cx="8463230" cy="634742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2.bp.blogspot.com/-ai5xgF-gLJI/T5Uhzz9qSEI/AAAAAAAAKYA/nSAh69CEToM/s1600/1465788_20120423123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13626"/>
            <a:ext cx="2567414" cy="19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aunkina.ucoz.ru/avatar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655"/>
            <a:ext cx="8280920" cy="621069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65" y="2348880"/>
            <a:ext cx="2931917" cy="36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666969" cy="613357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pravda-news.ru/uploads/images/00/00/01/2015/02/18/55a6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85" y="2819668"/>
            <a:ext cx="2857500" cy="360045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cp12.nevsepic.com.ua/75/thumbs/1352554143-0146684-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912768" cy="619268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140</Words>
  <Application>Microsoft Office PowerPoint</Application>
  <PresentationFormat>Экран (4:3)</PresentationFormat>
  <Paragraphs>15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Угадай автора произведения  и героя, которому принадлежат эти  вещи!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«Все счастливые семьи похожи друг на друга, каждая несчастливая семья несчастлива по-своему».</vt:lpstr>
      <vt:lpstr> Куда ты завел нас? — лях старый вскричал.  Туда, куда нужно! — (ОН) сказал. – Убейте, замучьте! — моя здесь могила! Но знайте и рвитесь: я спас Михаила! Предателя, мнили, во мне вы нашли: Их нет и не будет на русской земли! В ней каждый Отчизну с младенчества любит И душу изменой свою не погубит</vt:lpstr>
      <vt:lpstr>«Нам грустный мир приносит дня светило, Лик прячет с горя в облаках густых. Идём, рассудим обо всём, что было Одних – прощенье, кара – ждёт других. Но нет печальней повести на свете, Чем повесть …..» </vt:lpstr>
      <vt:lpstr>Не шалю, никого не трогаю, починяю примус. И еще считаю долгом предупредить, что кот - древнее и неприкосновенное животное...</vt:lpstr>
      <vt:lpstr>…Мой друг, отчизне посвятим Души прекрасные порывы! Товарищ, верь: взойдет она, Звезда пленительного счастья, Россия вспрянет ото сна, И на обломках самовластья Напишут наши имена!</vt:lpstr>
      <vt:lpstr>…Лицом к лицу Лица не увидать. Большое видится на расстоянье.</vt:lpstr>
      <vt:lpstr> Итак, она звалась Татьяной…</vt:lpstr>
      <vt:lpstr>«Разлука для любви то же, что ветер для огня: маленькую любовь она тушит, а большую раздувает еще сильней…»</vt:lpstr>
      <vt:lpstr>  Я говорю , отчего люди не летают так, как птицы ? Знаешь, мне иногда кажется, что я птица. Когда стоишь на горе, так тебя и тянет лететь. Вот так бы разбежалась, подняла руки и полетела...</vt:lpstr>
      <vt:lpstr>Весь мир - театр. В нем женщины, мужчины - все актеры. У них свои есть выходы, уходы, И каждый не одну играет роль. </vt:lpstr>
      <vt:lpstr>            Спасибо за внимание!</vt:lpstr>
      <vt:lpstr>Слово, наука, русский язык  Пушкин, век, человек, ПОТОМКИ  Учение, красота, Волга, Чудо…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автора произведения и героя, которому принадлежат эти  вещи!</dc:title>
  <dc:creator>гршг</dc:creator>
  <cp:lastModifiedBy>гршг</cp:lastModifiedBy>
  <cp:revision>32</cp:revision>
  <dcterms:modified xsi:type="dcterms:W3CDTF">2015-11-03T03:26:34Z</dcterms:modified>
</cp:coreProperties>
</file>