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6"/>
  </p:notesMasterIdLst>
  <p:sldIdLst>
    <p:sldId id="256" r:id="rId3"/>
    <p:sldId id="293" r:id="rId4"/>
    <p:sldId id="294" r:id="rId5"/>
    <p:sldId id="257" r:id="rId6"/>
    <p:sldId id="284" r:id="rId7"/>
    <p:sldId id="287" r:id="rId8"/>
    <p:sldId id="296" r:id="rId9"/>
    <p:sldId id="295" r:id="rId10"/>
    <p:sldId id="288" r:id="rId11"/>
    <p:sldId id="298" r:id="rId12"/>
    <p:sldId id="297" r:id="rId13"/>
    <p:sldId id="291" r:id="rId14"/>
    <p:sldId id="292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3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90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84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4681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1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1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49FF-63E4-463C-B0D2-859B1183F0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EDD3-753D-4B8D-B390-A7A4B7ED9C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7723-8704-4789-BF20-953FFBABB9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C02D-114B-4B2D-BA07-07B32E66F2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5FBE-327F-4591-AF52-55F79A4C14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3D54-BD24-4E61-ACD4-3DD1D588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663A-D96E-48CE-A125-AF2F9D5624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BC73-681F-447B-BF7D-EA4D1B2A1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4C5B-6A4B-4A16-BDC5-FD22C5F4FC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DB91-0ACB-4945-8C46-219D851DF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8726-1903-4232-9A14-0BE769F432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994B92F-0C1C-47A6-9880-B2DB99891D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brochan.ru/src/jpg/1011/1279991739685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gorod.tomsk.ru/uploads/28460/1252890464/2.jp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thg.ru/education/peizaj_america_salon/images/salon_4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img1.liveinternet.ru/images/attach/b/3/26/804/26804391_1_K_225roly_Brocky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696.yfrog.com/img696/1677/13symbols90828012.jpg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hyperlink" Target="http://www.cirota.ru/forum/images/89/89894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708025"/>
            <a:ext cx="8765033" cy="4872012"/>
          </a:xfrm>
        </p:spPr>
        <p:txBody>
          <a:bodyPr tIns="340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9600" b="1" i="1" dirty="0">
                <a:solidFill>
                  <a:srgbClr val="800000"/>
                </a:solidFill>
              </a:rPr>
              <a:t>И.А. Бунин </a:t>
            </a:r>
            <a:br>
              <a:rPr lang="ru-RU" sz="9600" b="1" i="1" dirty="0">
                <a:solidFill>
                  <a:srgbClr val="800000"/>
                </a:solidFill>
              </a:rPr>
            </a:br>
            <a:r>
              <a:rPr lang="ru-RU" sz="9600" b="1" i="1" dirty="0">
                <a:solidFill>
                  <a:srgbClr val="800000"/>
                </a:solidFill>
              </a:rPr>
              <a:t>«Матери»</a:t>
            </a:r>
            <a:endParaRPr lang="de-DE" sz="96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17" y="971525"/>
            <a:ext cx="5184576" cy="6120679"/>
          </a:xfrm>
        </p:spPr>
        <p:txBody>
          <a:bodyPr/>
          <a:lstStyle/>
          <a:p>
            <a:r>
              <a:rPr lang="ru-RU" sz="4800" dirty="0">
                <a:solidFill>
                  <a:srgbClr val="C00000"/>
                </a:solidFill>
              </a:rPr>
              <a:t>Лампадка</a:t>
            </a:r>
            <a:r>
              <a:rPr lang="ru-RU" sz="4800" dirty="0"/>
              <a:t> – небольшой сосуд                                                         с фитилём, наполняемый маслом                                                  и зажигаемый перед иконами.</a:t>
            </a:r>
          </a:p>
          <a:p>
            <a:endParaRPr lang="ru-RU" dirty="0"/>
          </a:p>
        </p:txBody>
      </p:sp>
      <p:pic>
        <p:nvPicPr>
          <p:cNvPr id="6146" name="Picture 2" descr="https://s3-eu-west-1.amazonaws.com/elitsy/media/cache/86/96/86967a866c541e5bd51ba30d914e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1" y="2699717"/>
            <a:ext cx="4954521" cy="37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udogda.ru/australi/austr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13" y="2614562"/>
            <a:ext cx="5104612" cy="38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9" y="179438"/>
            <a:ext cx="4890428" cy="7056783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Кроткий голос </a:t>
            </a:r>
            <a:r>
              <a:rPr lang="ru-RU" sz="3200" dirty="0"/>
              <a:t>– покорный, смирный.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Ангел – хранитель </a:t>
            </a:r>
            <a:r>
              <a:rPr lang="ru-RU" sz="3200" dirty="0"/>
              <a:t>– в религиозной                                                 мифологии посланец Бога,                                   покровительствующий человеку.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Полушепот</a:t>
            </a:r>
            <a:r>
              <a:rPr lang="ru-RU" sz="3200" dirty="0"/>
              <a:t> – тихая речь.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Глаза туманя </a:t>
            </a:r>
            <a:r>
              <a:rPr lang="ru-RU" sz="3200" dirty="0"/>
              <a:t>– засыпая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Очаруешь</a:t>
            </a:r>
            <a:r>
              <a:rPr lang="ru-RU" sz="3200" dirty="0"/>
              <a:t> – произвести неотразимое впечатление.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Сумрак </a:t>
            </a:r>
            <a:r>
              <a:rPr lang="ru-RU" sz="3200" dirty="0"/>
              <a:t>– полумрак, неполная темнота.</a:t>
            </a:r>
          </a:p>
          <a:p>
            <a:endParaRPr lang="ru-RU" dirty="0"/>
          </a:p>
        </p:txBody>
      </p:sp>
      <p:pic>
        <p:nvPicPr>
          <p:cNvPr id="7172" name="Picture 4" descr="http://artmedia.dp.ua/wp-content/uploads/de676cacaaa78a96d353be5abee34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81" y="44870"/>
            <a:ext cx="4903035" cy="74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aja-obrazy.pl/upload/n_170_10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36" y="-13462"/>
            <a:ext cx="4885133" cy="80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kvojag.net/media/k2/items/cache/4c28b4d70a4dd7076300940949ac0d11_Gene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37" y="-286066"/>
            <a:ext cx="5046675" cy="81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179438"/>
            <a:ext cx="9181652" cy="1440160"/>
          </a:xfrm>
        </p:spPr>
        <p:txBody>
          <a:bodyPr/>
          <a:lstStyle/>
          <a:p>
            <a:r>
              <a:rPr lang="ru-RU" sz="7200" b="1" i="1" dirty="0">
                <a:solidFill>
                  <a:srgbClr val="C00000"/>
                </a:solidFill>
              </a:rPr>
              <a:t>Подарок маме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11188" y="1907630"/>
            <a:ext cx="9286875" cy="4955134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ru-RU" sz="4800" b="1" dirty="0">
                <a:solidFill>
                  <a:srgbClr val="3A0000"/>
                </a:solidFill>
              </a:rPr>
              <a:t>Чтобы жизнь не жгла вас сквозь</a:t>
            </a:r>
          </a:p>
          <a:p>
            <a:pPr>
              <a:buFont typeface="Times New Roman" pitchFamily="16" charset="0"/>
              <a:buNone/>
            </a:pPr>
            <a:r>
              <a:rPr lang="ru-RU" sz="4800" b="1" dirty="0">
                <a:solidFill>
                  <a:srgbClr val="3A0000"/>
                </a:solidFill>
              </a:rPr>
              <a:t>года,</a:t>
            </a:r>
            <a:r>
              <a:rPr lang="ru-RU" sz="4800" dirty="0">
                <a:solidFill>
                  <a:srgbClr val="3A0000"/>
                </a:solidFill>
              </a:rPr>
              <a:t>    </a:t>
            </a:r>
          </a:p>
          <a:p>
            <a:pPr>
              <a:buFont typeface="Times New Roman" pitchFamily="16" charset="0"/>
              <a:buNone/>
            </a:pPr>
            <a:r>
              <a:rPr lang="ru-RU" sz="4800" b="1" dirty="0">
                <a:solidFill>
                  <a:srgbClr val="3A0000"/>
                </a:solidFill>
              </a:rPr>
              <a:t>Чтоб от раскаянья не плакать,</a:t>
            </a:r>
            <a:endParaRPr lang="ru-RU" sz="4800" dirty="0">
              <a:solidFill>
                <a:srgbClr val="3A0000"/>
              </a:solidFill>
            </a:endParaRPr>
          </a:p>
          <a:p>
            <a:pPr>
              <a:buFont typeface="Times New Roman" pitchFamily="16" charset="0"/>
              <a:buNone/>
            </a:pPr>
            <a:r>
              <a:rPr lang="ru-RU" sz="4800" b="1" dirty="0">
                <a:solidFill>
                  <a:srgbClr val="3A0000"/>
                </a:solidFill>
              </a:rPr>
              <a:t>Вовек: нигде и никогда</a:t>
            </a:r>
            <a:endParaRPr lang="ru-RU" sz="4800" dirty="0">
              <a:solidFill>
                <a:srgbClr val="3A0000"/>
              </a:solidFill>
            </a:endParaRPr>
          </a:p>
          <a:p>
            <a:pPr>
              <a:buFont typeface="Times New Roman" pitchFamily="16" charset="0"/>
              <a:buNone/>
            </a:pPr>
            <a:r>
              <a:rPr lang="ru-RU" sz="4800" b="1" dirty="0">
                <a:solidFill>
                  <a:srgbClr val="3A0000"/>
                </a:solidFill>
              </a:rPr>
              <a:t>Не заставляйте маму плакать.</a:t>
            </a:r>
            <a:endParaRPr lang="ru-RU" sz="4800" dirty="0">
              <a:solidFill>
                <a:srgbClr val="3A000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www.losporque.com/wp-content/uploads/2014/08/ll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8" y="1607826"/>
            <a:ext cx="9201032" cy="54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0-tub-ru.yandex.net/i?id=1a7183e21de835aaedaed84f98f0797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07825"/>
            <a:ext cx="9987852" cy="54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35855" y="251445"/>
            <a:ext cx="8409757" cy="1636093"/>
          </a:xfrm>
        </p:spPr>
        <p:txBody>
          <a:bodyPr/>
          <a:lstStyle/>
          <a:p>
            <a:r>
              <a:rPr lang="ru-RU" sz="7200" b="1" i="1" dirty="0">
                <a:solidFill>
                  <a:srgbClr val="C00000"/>
                </a:solidFill>
              </a:rPr>
              <a:t>Домашнее задание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39774" y="1763614"/>
            <a:ext cx="8981057" cy="1656183"/>
          </a:xfrm>
        </p:spPr>
        <p:txBody>
          <a:bodyPr/>
          <a:lstStyle/>
          <a:p>
            <a:pPr algn="ctr">
              <a:buFont typeface="Times New Roman" pitchFamily="16" charset="0"/>
              <a:buNone/>
            </a:pPr>
            <a:r>
              <a:rPr lang="ru-RU" sz="4800" dirty="0">
                <a:solidFill>
                  <a:srgbClr val="3A0000"/>
                </a:solidFill>
              </a:rPr>
              <a:t>Учебник стр. 116 выразительное</a:t>
            </a:r>
          </a:p>
          <a:p>
            <a:pPr algn="ctr">
              <a:buFont typeface="Times New Roman" pitchFamily="16" charset="0"/>
              <a:buNone/>
            </a:pPr>
            <a:r>
              <a:rPr lang="ru-RU" sz="4800" dirty="0">
                <a:solidFill>
                  <a:srgbClr val="3A0000"/>
                </a:solidFill>
              </a:rPr>
              <a:t>чтение стихотворения. </a:t>
            </a:r>
          </a:p>
        </p:txBody>
      </p:sp>
      <p:pic>
        <p:nvPicPr>
          <p:cNvPr id="9222" name="Picture 6" descr="http://farm3.static.flickr.com/2674/3765677087_0bde159fac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3479840"/>
            <a:ext cx="2834906" cy="39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m0-tub-ru.yandex.net/i?id=ae15a0c85da42639f7281de8bbff725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3510349"/>
            <a:ext cx="3027395" cy="39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4" y="627064"/>
            <a:ext cx="8981057" cy="1208558"/>
          </a:xfrm>
        </p:spPr>
        <p:txBody>
          <a:bodyPr/>
          <a:lstStyle/>
          <a:p>
            <a:r>
              <a:rPr lang="ru-RU" sz="7200" b="1" i="1" dirty="0">
                <a:solidFill>
                  <a:srgbClr val="C00000"/>
                </a:solidFill>
              </a:rPr>
              <a:t>Отгадайте загадку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2339677"/>
            <a:ext cx="915477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3A0000"/>
                </a:solidFill>
                <a:latin typeface="+mj-lt"/>
              </a:rPr>
              <a:t>В мире нет её родней,</a:t>
            </a:r>
            <a:br>
              <a:rPr lang="ru-RU" sz="6000" dirty="0">
                <a:solidFill>
                  <a:srgbClr val="3A0000"/>
                </a:solidFill>
                <a:latin typeface="+mj-lt"/>
              </a:rPr>
            </a:br>
            <a:r>
              <a:rPr lang="ru-RU" sz="6000" dirty="0">
                <a:solidFill>
                  <a:srgbClr val="3A0000"/>
                </a:solidFill>
                <a:latin typeface="+mj-lt"/>
              </a:rPr>
              <a:t>Справедливей и добрей.</a:t>
            </a:r>
            <a:br>
              <a:rPr lang="ru-RU" sz="6000" dirty="0">
                <a:solidFill>
                  <a:srgbClr val="3A0000"/>
                </a:solidFill>
                <a:latin typeface="+mj-lt"/>
              </a:rPr>
            </a:br>
            <a:r>
              <a:rPr lang="ru-RU" sz="6000" dirty="0">
                <a:solidFill>
                  <a:srgbClr val="3A0000"/>
                </a:solidFill>
                <a:latin typeface="+mj-lt"/>
              </a:rPr>
              <a:t>Я скажу, друзья вам прямо —</a:t>
            </a:r>
            <a:br>
              <a:rPr lang="ru-RU" sz="6000" dirty="0">
                <a:solidFill>
                  <a:srgbClr val="3A0000"/>
                </a:solidFill>
                <a:latin typeface="+mj-lt"/>
              </a:rPr>
            </a:br>
            <a:r>
              <a:rPr lang="ru-RU" sz="6000" dirty="0">
                <a:solidFill>
                  <a:srgbClr val="3A0000"/>
                </a:solidFill>
                <a:latin typeface="+mj-lt"/>
              </a:rPr>
              <a:t>Лучше всех на свете…</a:t>
            </a:r>
          </a:p>
        </p:txBody>
      </p:sp>
    </p:spTree>
    <p:extLst>
      <p:ext uri="{BB962C8B-B14F-4D97-AF65-F5344CB8AC3E}">
        <p14:creationId xmlns:p14="http://schemas.microsoft.com/office/powerpoint/2010/main" val="416589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24" y="179438"/>
            <a:ext cx="9145016" cy="1080120"/>
          </a:xfrm>
        </p:spPr>
        <p:txBody>
          <a:bodyPr/>
          <a:lstStyle/>
          <a:p>
            <a:r>
              <a:rPr lang="ru-RU" sz="9600" b="1" dirty="0">
                <a:solidFill>
                  <a:srgbClr val="C00000"/>
                </a:solidFill>
              </a:rPr>
              <a:t>МАМА</a:t>
            </a:r>
          </a:p>
        </p:txBody>
      </p:sp>
      <p:pic>
        <p:nvPicPr>
          <p:cNvPr id="3" name="i-main-pic" descr="Картинка 21 из 90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6096" y="1299063"/>
            <a:ext cx="4500562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75 из 90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914" y="1259558"/>
            <a:ext cx="48609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2 из 90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62758" y="1188121"/>
            <a:ext cx="4533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39 из 908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7656" y="1188119"/>
            <a:ext cx="4849183" cy="66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st.moscow/images/family/kids/education/mama/mama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241730"/>
            <a:ext cx="9130579" cy="60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f8031dd5d365aad225fa280c8bcf7d70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153738"/>
            <a:ext cx="9453334" cy="62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1825625" y="2636838"/>
            <a:ext cx="7534275" cy="4203700"/>
          </a:xfrm>
        </p:spPr>
        <p:txBody>
          <a:bodyPr tIns="15120" anchor="t"/>
          <a:lstStyle/>
          <a:p>
            <a:pPr algn="l"/>
            <a:r>
              <a:rPr lang="de-DE" sz="2400"/>
              <a:t> </a:t>
            </a:r>
            <a:r>
              <a:rPr lang="ru-RU" sz="3200" i="1"/>
              <a:t>Что в сердце нашем самое святое? </a:t>
            </a:r>
          </a:p>
          <a:p>
            <a:pPr algn="l"/>
            <a:r>
              <a:rPr lang="ru-RU" sz="3200" i="1"/>
              <a:t>Навряд ли надо думать и гадать...</a:t>
            </a:r>
            <a:endParaRPr lang="ru-RU" sz="3200"/>
          </a:p>
          <a:p>
            <a:pPr algn="l"/>
            <a:r>
              <a:rPr lang="ru-RU" sz="3200" i="1"/>
              <a:t>Есть в мире слово самое простое </a:t>
            </a:r>
            <a:endParaRPr lang="ru-RU" sz="3200"/>
          </a:p>
          <a:p>
            <a:pPr algn="l"/>
            <a:r>
              <a:rPr lang="ru-RU" sz="3200" i="1"/>
              <a:t>и самое возвышенное – МАТЬ!         </a:t>
            </a:r>
            <a:endParaRPr lang="ru-RU" sz="3200"/>
          </a:p>
          <a:p>
            <a:pPr algn="l"/>
            <a:r>
              <a:rPr lang="ru-RU" sz="3200" i="1"/>
              <a:t> Древнее, как музыка морей, и живое, словно свет весенний,</a:t>
            </a:r>
            <a:endParaRPr lang="ru-RU" sz="3200"/>
          </a:p>
          <a:p>
            <a:pPr algn="l"/>
            <a:r>
              <a:rPr lang="ru-RU" sz="3200" i="1"/>
              <a:t>Слово «МАМА» - нет его добрей, ласковей и сокровенней</a:t>
            </a:r>
            <a:r>
              <a:rPr lang="ru-RU" sz="2400" i="1"/>
              <a:t>.</a:t>
            </a:r>
            <a:endParaRPr lang="ru-RU" sz="2400"/>
          </a:p>
          <a:p>
            <a:pPr algn="l"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de-DE" sz="240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575718" y="2475000"/>
            <a:ext cx="7572126" cy="45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09511" rIns="90000" bIns="45000"/>
          <a:lstStyle/>
          <a:p>
            <a:pPr algn="ctr">
              <a:lnSpc>
                <a:spcPct val="84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de-DE" sz="3200">
              <a:solidFill>
                <a:srgbClr val="8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82688" y="360363"/>
            <a:ext cx="8358187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3863" rIns="90000" bIns="45000"/>
          <a:lstStyle/>
          <a:p>
            <a:pPr algn="ctr">
              <a:lnSpc>
                <a:spcPct val="84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7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чего человеку МАМА?</a:t>
            </a:r>
            <a:endParaRPr lang="de-DE" sz="72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Рисунок 2" descr="http://img696.yfrog.com/img696/1677/13symbols90828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708025"/>
            <a:ext cx="45005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-main-pic" descr="Картинка 40 из 90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938" y="708025"/>
            <a:ext cx="44275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7824" y="179437"/>
            <a:ext cx="9001000" cy="1433463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Иван Алексеевич Бунин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3768" y="1636714"/>
            <a:ext cx="5182295" cy="522605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ru-RU" dirty="0"/>
              <a:t>     </a:t>
            </a:r>
            <a:r>
              <a:rPr lang="ru-RU" sz="2000" dirty="0"/>
              <a:t>Иван Алексеевич Бунин родился в Воронеже 1870 года. Отец поэта был щедрым и веселым человеком. Мать Людмила Александровна всегда говорила, что Ваня с самого рождения отличался от остальных детей. Она знала, что он будет “особенным”. Ни у кого нет такой тонкой души, как у него. </a:t>
            </a:r>
          </a:p>
          <a:p>
            <a:pPr>
              <a:buFont typeface="Times New Roman" pitchFamily="16" charset="0"/>
              <a:buNone/>
            </a:pPr>
            <a:r>
              <a:rPr lang="ru-RU" sz="2000" dirty="0"/>
              <a:t>     </a:t>
            </a:r>
          </a:p>
        </p:txBody>
      </p:sp>
      <p:pic>
        <p:nvPicPr>
          <p:cNvPr id="3074" name="Picture 2" descr="http://russkiymir.ru/export/sites/default/russkiymir/ru/magazines/archive/2010/10/graphic/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1392239"/>
            <a:ext cx="381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5" y="1331566"/>
            <a:ext cx="4156521" cy="5531198"/>
          </a:xfrm>
        </p:spPr>
        <p:txBody>
          <a:bodyPr/>
          <a:lstStyle/>
          <a:p>
            <a:r>
              <a:rPr lang="ru-RU" dirty="0"/>
              <a:t>Когда Бунины перебрались из города в деревню, Ваня был потрясен природой. Ему запомнилось, как он мечтал взобраться на облачко и плыть на нем в жуткой высоте. Когда мама укачивала его, Ваня просил дать поиграть со звездой, которую он видел из своей кроватки. Этот эпизод детства Бунин пронес через всю жизнь, отразив его в стихотворении “Матери”</a:t>
            </a:r>
          </a:p>
        </p:txBody>
      </p:sp>
      <p:pic>
        <p:nvPicPr>
          <p:cNvPr id="4098" name="Picture 2" descr="http://mump3.ru/uploads/images/i/v/a/iva_n_alekse_evich_bu_n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1115541"/>
            <a:ext cx="4297203" cy="53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2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257721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0" y="107429"/>
            <a:ext cx="9612312" cy="72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8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39774" y="251446"/>
            <a:ext cx="9015413" cy="1368152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И.А. Бунин «Матери»</a:t>
            </a:r>
          </a:p>
        </p:txBody>
      </p:sp>
      <p:pic>
        <p:nvPicPr>
          <p:cNvPr id="5122" name="Picture 2" descr="https://im0-tub-ru.yandex.net/i?id=2c399160b2271777e078ec19324d8d42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" y="1835621"/>
            <a:ext cx="39672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5149" y="2051645"/>
            <a:ext cx="510547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3A0000"/>
                </a:solidFill>
                <a:latin typeface="+mj-lt"/>
              </a:rPr>
              <a:t>откройте учебник на стр. 116, прочитайте стихотворение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259</Words>
  <Application>Microsoft Office PowerPoint</Application>
  <PresentationFormat>Произвольный</PresentationFormat>
  <Paragraphs>33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Microsoft YaHei</vt:lpstr>
      <vt:lpstr>Arial</vt:lpstr>
      <vt:lpstr>msmincho</vt:lpstr>
      <vt:lpstr>Times New Roman</vt:lpstr>
      <vt:lpstr>Wingdings</vt:lpstr>
      <vt:lpstr>1_Тема Office</vt:lpstr>
      <vt:lpstr>2_Тема Office</vt:lpstr>
      <vt:lpstr>И.А. Бунин  «Матери»</vt:lpstr>
      <vt:lpstr>Отгадайте загадку</vt:lpstr>
      <vt:lpstr>МАМА</vt:lpstr>
      <vt:lpstr>Презентация PowerPoint</vt:lpstr>
      <vt:lpstr>Презентация PowerPoint</vt:lpstr>
      <vt:lpstr>Иван Алексеевич Бунин</vt:lpstr>
      <vt:lpstr>Презентация PowerPoint</vt:lpstr>
      <vt:lpstr>Презентация PowerPoint</vt:lpstr>
      <vt:lpstr>И.А. Бунин «Матери»</vt:lpstr>
      <vt:lpstr>Презентация PowerPoint</vt:lpstr>
      <vt:lpstr>Презентация PowerPoint</vt:lpstr>
      <vt:lpstr>Подарок маме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люди</dc:title>
  <dc:creator>HP</dc:creator>
  <cp:lastModifiedBy>HP</cp:lastModifiedBy>
  <cp:revision>199</cp:revision>
  <cp:lastPrinted>1601-01-01T00:00:00Z</cp:lastPrinted>
  <dcterms:created xsi:type="dcterms:W3CDTF">2009-04-16T07:32:32Z</dcterms:created>
  <dcterms:modified xsi:type="dcterms:W3CDTF">2020-04-04T10:02:18Z</dcterms:modified>
</cp:coreProperties>
</file>