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B06E5-C089-472A-8DD2-6722BEAA699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7B15-B3EF-4645-9F8A-D40CF1291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2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7B15-B3EF-4645-9F8A-D40CF1291A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4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3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8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3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3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3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0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1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4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AF89-A523-4DBA-A0C4-0B1B19A31E58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1742-0730-42C4-8697-0536F44A9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9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6KHxeB92nY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92D050"/>
            </a:gs>
            <a:gs pos="8000">
              <a:schemeClr val="accent1">
                <a:lumMod val="5000"/>
                <a:lumOff val="95000"/>
              </a:schemeClr>
            </a:gs>
            <a:gs pos="92000">
              <a:srgbClr val="92D050"/>
            </a:gs>
            <a:gs pos="55000">
              <a:srgbClr val="92D050"/>
            </a:gs>
            <a:gs pos="76000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90" y="258845"/>
            <a:ext cx="2696058" cy="2351833"/>
          </a:xfrm>
          <a:prstGeom prst="rect">
            <a:avLst/>
          </a:prstGeom>
        </p:spPr>
      </p:pic>
      <p:pic>
        <p:nvPicPr>
          <p:cNvPr id="2062" name="Picture 14" descr="http://online-diagnostika.ru/upload/iblock/90c/90c2571999fb0a4af8001c5cfc580b4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77" y="4681543"/>
            <a:ext cx="2651684" cy="18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icshare.ru/uploads/140901/G7J1yM6N8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6" y="2067338"/>
            <a:ext cx="2946588" cy="40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img-fotki.yandex.ru/get/6734/160780412.17d/0_131c90_e404c238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62" y="1027044"/>
            <a:ext cx="2232155" cy="25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2.univ-paris8.fr/RING/IMG/arton11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38" y="1793943"/>
            <a:ext cx="776978" cy="7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bbcpersian7.com/images/black-number-1-clipart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8" y="5051112"/>
            <a:ext cx="869662" cy="8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pro-chislo.ru/data/moduleImages/Numbers/3/f7a704af7e4e84d4f4d97e0b39d3c78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858" y="2899674"/>
            <a:ext cx="427521" cy="6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assets.heroicsearch.netdna-cdn.com/wp-content/uploads/2013/07/Black-Number-Fou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70" y="5807627"/>
            <a:ext cx="864842" cy="8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71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printfiles.ru/files/uploads/raspechatat/tsyfry-formata-a4/2-800x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15" y="193873"/>
            <a:ext cx="1347740" cy="19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printfiles.ru/files/uploads/raspechatat/tsyfry-formata-a4/4-800x1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15" y="146578"/>
            <a:ext cx="1414648" cy="19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bazylia.pl/media/catalog/product/cache/1/image/9df78eab33525d08d6e5fb8d27136e95/3/_/3_12_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44" y="273420"/>
            <a:ext cx="1651682" cy="16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printfiles.ru/files/uploads/raspechatat/tsyfry-formata-a4/4-800x1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87" y="2363261"/>
            <a:ext cx="1414648" cy="19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rintfiles.ru/files/uploads/raspechatat/tsyfry-formata-a4/6-800x1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15" y="2422162"/>
            <a:ext cx="1514440" cy="21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rep-m.ru/wp-content/uploads/2015/09/d0c85f23-4aea-11e5-a9ae-001e674a804c_fd4244e3-4d43-11e5-a9ae-001e674a804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9" y="2636248"/>
            <a:ext cx="1712867" cy="17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printfiles.ru/files/uploads/raspechatat/tsyfry-formata-a4/6-800x1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65" y="4578837"/>
            <a:ext cx="1514440" cy="21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rintfiles.ru/files/uploads/raspechatat/tsyfry-formata-a4/8-800x11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15" y="4609061"/>
            <a:ext cx="1719050" cy="21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russian-tubing.ru/upload/shop_6/5/0/0/item_5007/shop_items_catalog_image5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05" y="4486031"/>
            <a:ext cx="2367416" cy="23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printfiles.ru/files/uploads/raspechatat/tsyfry-formata-a4/8-800x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95" y="216841"/>
            <a:ext cx="1719050" cy="2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https://cbkg.ru/uploads/10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87" y="0"/>
            <a:ext cx="2601290" cy="24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russian-tubing.ru/upload/shop_6/5/0/0/item_5009/shop_items_catalog_image50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27" y="0"/>
            <a:ext cx="2708378" cy="24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bazylia.pl/media/catalog/product/cache/1/image/9df78eab33525d08d6e5fb8d27136e95/3/_/3_12_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95" y="2592551"/>
            <a:ext cx="1651682" cy="16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krep-m.ru/wp-content/uploads/2015/09/d0c85f23-4aea-11e5-a9ae-001e674a804c_fd4244e3-4d43-11e5-a9ae-001e674a804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98" y="2545710"/>
            <a:ext cx="1712867" cy="17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rintfiles.ru/files/uploads/raspechatat/tsyfry-formata-a4/4-800x11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92" y="2402165"/>
            <a:ext cx="1414648" cy="19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krep-m.ru/wp-content/uploads/2015/09/d0c85f23-4aea-11e5-a9ae-001e674a804c_fd4244e3-4d43-11e5-a9ae-001e674a804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10" y="4809605"/>
            <a:ext cx="1712867" cy="17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russian-tubing.ru/upload/shop_6/5/0/0/item_5007/shop_items_catalog_image5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61" y="4512715"/>
            <a:ext cx="2367416" cy="23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printfiles.ru/files/uploads/raspechatat/tsyfry-formata-a4/6-800x11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9" y="4663249"/>
            <a:ext cx="1514440" cy="21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6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</Words>
  <Application>Microsoft Office PowerPoint</Application>
  <PresentationFormat>Широкоэкранный</PresentationFormat>
  <Paragraphs>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10</cp:revision>
  <dcterms:created xsi:type="dcterms:W3CDTF">2017-11-28T09:45:19Z</dcterms:created>
  <dcterms:modified xsi:type="dcterms:W3CDTF">2017-11-28T13:31:29Z</dcterms:modified>
</cp:coreProperties>
</file>