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5" r:id="rId4"/>
    <p:sldId id="294" r:id="rId5"/>
    <p:sldId id="279" r:id="rId6"/>
    <p:sldId id="280" r:id="rId7"/>
    <p:sldId id="287" r:id="rId8"/>
    <p:sldId id="286" r:id="rId9"/>
    <p:sldId id="283" r:id="rId10"/>
    <p:sldId id="288" r:id="rId11"/>
    <p:sldId id="290" r:id="rId12"/>
    <p:sldId id="289" r:id="rId13"/>
    <p:sldId id="291" r:id="rId14"/>
    <p:sldId id="29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0A83B-7503-41A2-9092-D3F86934D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EE067-E1A9-4C5A-9FA0-4C9701420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81DB-C76D-4BDA-B407-AD7CD2F3B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ABA97-BD56-4E9B-8074-CD032AC80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0384E-4939-4746-B78C-901C15854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0C51-363E-4487-8D07-4F27CBE811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7C53F-905C-4E05-852E-DED768530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99312-F800-4806-BAED-0A0D839B4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251AE-08B9-4D4B-A79A-91250F1B1C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D23E-08AB-4369-B744-191858FF81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75135-FD39-4571-B7EC-CF81048B1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7EEC7-BED4-4442-8644-324D46C855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149080"/>
            <a:ext cx="7772400" cy="576064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«Взаимодействие семьи и детского сада как условие поликультурного воспитания детей дошкольного возраста»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495" y="5445125"/>
            <a:ext cx="4786347" cy="1009650"/>
          </a:xfrm>
        </p:spPr>
        <p:txBody>
          <a:bodyPr/>
          <a:lstStyle/>
          <a:p>
            <a:pPr algn="r"/>
            <a:r>
              <a:rPr lang="ru-RU" sz="1600" b="1" dirty="0">
                <a:solidFill>
                  <a:srgbClr val="B0AC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b="1" dirty="0" err="1">
                <a:solidFill>
                  <a:srgbClr val="B0AC00"/>
                </a:solidFill>
                <a:latin typeface="Times New Roman" pitchFamily="18" charset="0"/>
                <a:cs typeface="Times New Roman" pitchFamily="18" charset="0"/>
              </a:rPr>
              <a:t>Загаринская</a:t>
            </a:r>
            <a:r>
              <a:rPr lang="ru-RU" sz="1600" b="1" dirty="0">
                <a:solidFill>
                  <a:srgbClr val="B0AC00"/>
                </a:solidFill>
                <a:latin typeface="Times New Roman" pitchFamily="18" charset="0"/>
                <a:cs typeface="Times New Roman" pitchFamily="18" charset="0"/>
              </a:rPr>
              <a:t> Светлана Валерьевна, </a:t>
            </a:r>
          </a:p>
          <a:p>
            <a:pPr algn="r"/>
            <a:r>
              <a:rPr lang="ru-RU" sz="1600" b="1" dirty="0">
                <a:solidFill>
                  <a:srgbClr val="B0AC00"/>
                </a:solidFill>
                <a:latin typeface="Times New Roman" pitchFamily="18" charset="0"/>
                <a:cs typeface="Times New Roman" pitchFamily="18" charset="0"/>
              </a:rPr>
              <a:t> воспитатель СП ГБОУ СОШ №1 с. Приволжье  детский сад «Теремок»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8128" y="-35707"/>
            <a:ext cx="8115328" cy="142617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Четверг: «Традиции и обычаи народов,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живущих в нашем селе»</a:t>
            </a:r>
          </a:p>
        </p:txBody>
      </p:sp>
      <p:pic>
        <p:nvPicPr>
          <p:cNvPr id="3" name="Рисунок 2" descr="H:\«Взаимодействие семьи и детского сада как условие поликультурного воспитания детей дошкольного возраста»\103___04\IMG_0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176464" cy="2664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«Взаимодействие семьи и детского сада как условие поликультурного воспитания детей дошкольного возраста»\20220415_120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95837" y="3797662"/>
            <a:ext cx="2520277" cy="36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«Взаимодействие семьи и детского сада как условие поликультурного воспитания детей дошкольного возраста»\IMG_0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320480" cy="2664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358A00-77B1-4F2C-9002-77FCE04BAC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7364" y="192595"/>
            <a:ext cx="1619672" cy="121214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15328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A8993-D984-498C-A7CD-5315E386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13" t="29840" r="24801" b="16401"/>
          <a:stretch/>
        </p:blipFill>
        <p:spPr>
          <a:xfrm>
            <a:off x="222476" y="1275282"/>
            <a:ext cx="8749480" cy="430743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2949CC-DE7E-472F-8526-67DC83918AC9}"/>
              </a:ext>
            </a:extLst>
          </p:cNvPr>
          <p:cNvSpPr/>
          <p:nvPr/>
        </p:nvSpPr>
        <p:spPr>
          <a:xfrm>
            <a:off x="1689480" y="476478"/>
            <a:ext cx="576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Пятница: конкурс «Национальное блюдо»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071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15328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Пятница: Конкурс «Национальное блюдо»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AEAE24-2B87-457F-A290-72893CC849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401" t="34879" r="37400" b="34881"/>
          <a:stretch/>
        </p:blipFill>
        <p:spPr>
          <a:xfrm>
            <a:off x="539552" y="1232849"/>
            <a:ext cx="3712411" cy="20882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1C3D00-A541-423F-A426-A3AD9E132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200" r="9838" b="9680"/>
          <a:stretch/>
        </p:blipFill>
        <p:spPr>
          <a:xfrm>
            <a:off x="4892037" y="1232849"/>
            <a:ext cx="3712411" cy="2016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9E7F5-2DDD-4BFA-80D2-67D9EE854EA8}"/>
              </a:ext>
            </a:extLst>
          </p:cNvPr>
          <p:cNvSpPr txBox="1"/>
          <p:nvPr/>
        </p:nvSpPr>
        <p:spPr>
          <a:xfrm>
            <a:off x="4470516" y="3248887"/>
            <a:ext cx="455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Подкоголи</a:t>
            </a:r>
            <a:r>
              <a:rPr lang="ru-RU" dirty="0">
                <a:solidFill>
                  <a:schemeClr val="bg1"/>
                </a:solidFill>
              </a:rPr>
              <a:t>» от семьи Симонова Влада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D8353-7620-4134-A854-1A9A0D44DAFD}"/>
              </a:ext>
            </a:extLst>
          </p:cNvPr>
          <p:cNvSpPr txBox="1"/>
          <p:nvPr/>
        </p:nvSpPr>
        <p:spPr>
          <a:xfrm>
            <a:off x="118031" y="3248887"/>
            <a:ext cx="455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«Пельмешки от Артемия»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40676-BD63-44B6-9DC3-39938FC91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188" r="31101" b="9680"/>
          <a:stretch/>
        </p:blipFill>
        <p:spPr>
          <a:xfrm>
            <a:off x="592510" y="3790704"/>
            <a:ext cx="1803247" cy="24858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6D6101-EAA1-41AB-8442-C4A0D60449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1349" t="27327" r="56601" b="23954"/>
          <a:stretch/>
        </p:blipFill>
        <p:spPr>
          <a:xfrm>
            <a:off x="2656949" y="3790704"/>
            <a:ext cx="2448272" cy="2535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9ADFEB-8CEE-4FF9-8A63-C24B8FDA13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4013" t="32362" r="41338" b="14722"/>
          <a:stretch/>
        </p:blipFill>
        <p:spPr>
          <a:xfrm>
            <a:off x="5273282" y="3790704"/>
            <a:ext cx="3542092" cy="2535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73CC8-6017-4200-9D08-2501DE11188C}"/>
              </a:ext>
            </a:extLst>
          </p:cNvPr>
          <p:cNvSpPr txBox="1"/>
          <p:nvPr/>
        </p:nvSpPr>
        <p:spPr>
          <a:xfrm>
            <a:off x="539552" y="6290046"/>
            <a:ext cx="455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«Винегрет» от семьи </a:t>
            </a:r>
            <a:r>
              <a:rPr lang="ru-RU" dirty="0" err="1">
                <a:solidFill>
                  <a:schemeClr val="bg1"/>
                </a:solidFill>
              </a:rPr>
              <a:t>Нагорновых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4F08B-AF6C-401B-B8E0-46F35A4060A9}"/>
              </a:ext>
            </a:extLst>
          </p:cNvPr>
          <p:cNvSpPr txBox="1"/>
          <p:nvPr/>
        </p:nvSpPr>
        <p:spPr>
          <a:xfrm>
            <a:off x="4641616" y="6175735"/>
            <a:ext cx="455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«Азербайджанский плов от семьи </a:t>
            </a:r>
            <a:r>
              <a:rPr lang="ru-RU" dirty="0" err="1">
                <a:solidFill>
                  <a:schemeClr val="bg1"/>
                </a:solidFill>
              </a:rPr>
              <a:t>Абалфаз</a:t>
            </a:r>
            <a:r>
              <a:rPr lang="ru-RU" dirty="0">
                <a:solidFill>
                  <a:schemeClr val="bg1"/>
                </a:solidFill>
              </a:rPr>
              <a:t> Гасанова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115328" cy="489654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педагогов и родителей позволит в условиях дошкольного учреждения сформировать у детей дошкольного возраста представление о региональных особенностях и иных культурных различиях. А также приобщить к восприятию людей другой культуры, других традиций, проживающих в данной местности, одновременно находя в них общечеловеческие ценности  - доброту, дружбу, честность, любовь, справедливость, взаимопомощь.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115328" cy="4896544"/>
          </a:xfrm>
        </p:spPr>
        <p:txBody>
          <a:bodyPr/>
          <a:lstStyle/>
          <a:p>
            <a:pPr algn="l"/>
            <a:r>
              <a:rPr lang="ru-R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Спасибо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3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15328" cy="5976664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2706155"/>
            <a:ext cx="824440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445044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осознать важность и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 поликультурного воспитания дошкольников всеми членами семьи воспитанников;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осуществлять единство воспитательного воздействия семьи и детского сада на дошкольников;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личную заинтересованность родителей в проводимой в дошкольном учреждении работе;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стремления у всех членов семьи лично участвовать в возрождении народных традиций.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8BE030-848A-4410-8131-1132F1320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50" y="2544614"/>
            <a:ext cx="3456697" cy="4745842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4CC7F-7EEE-4A66-8494-279CD52D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D8B90F-EAE1-4AF3-992A-DEC33CA6C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591">
            <a:off x="5126401" y="1601878"/>
            <a:ext cx="3296545" cy="4525963"/>
          </a:xfrm>
          <a:ln w="12700">
            <a:solidFill>
              <a:schemeClr val="accent5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DB83F-5E18-4448-AE90-61D96D8F2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419882"/>
            <a:ext cx="3453870" cy="474196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1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4250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15328" cy="5976664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Проект: «Народная культура»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	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1.Успешная социализация и интеграция семей переселенцев и их детей в изменившихся социальных условиях.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2.Освоение культурного и исторического наследия нашего региона.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3.Осознание детьми переселенцев стойкого уважительного отношения друг к другу представителей различных народностей.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4.Укрепление детско-родительских отношений.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2706155"/>
            <a:ext cx="824440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3511552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46931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Понедельник - День «Народных игр»</a:t>
            </a:r>
          </a:p>
          <a:p>
            <a:pPr lvl="0"/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 - «Художественная литература разных народностей»</a:t>
            </a:r>
          </a:p>
          <a:p>
            <a:pPr lvl="0"/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  - День «Традиционной одежды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народов, живущих в нашем селе»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Четверг – «Традиции и обычаи народов, живущих в с. Приволжье»</a:t>
            </a:r>
          </a:p>
          <a:p>
            <a:pPr lvl="0"/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Пятница – Конкурс «Национальное блюдо</a:t>
            </a:r>
          </a:p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Народов Поволжья».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C2DEBA-28B0-4A36-AD5C-E4043D17705F}"/>
              </a:ext>
            </a:extLst>
          </p:cNvPr>
          <p:cNvSpPr/>
          <p:nvPr/>
        </p:nvSpPr>
        <p:spPr>
          <a:xfrm>
            <a:off x="1547664" y="277537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проект: «Народная культура»</a:t>
            </a:r>
            <a:br>
              <a:rPr lang="ru-RU" sz="2800" b="1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CED54C-D648-4378-8B8D-DF5E0FC743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521" y="698161"/>
            <a:ext cx="1055584" cy="1094247"/>
          </a:xfrm>
          <a:prstGeom prst="flowChartConnector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B1B72-703B-40DD-89B7-AE55A7152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819"/>
          <a:stretch/>
        </p:blipFill>
        <p:spPr>
          <a:xfrm>
            <a:off x="7451765" y="1678643"/>
            <a:ext cx="1217210" cy="1094247"/>
          </a:xfrm>
          <a:prstGeom prst="flowChartConnector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5E536D-81A3-4293-92D1-E014F9F5C8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951" r="15477"/>
          <a:stretch/>
        </p:blipFill>
        <p:spPr>
          <a:xfrm>
            <a:off x="6539622" y="2697141"/>
            <a:ext cx="1249332" cy="1237819"/>
          </a:xfrm>
          <a:prstGeom prst="flowChartConnector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82E5DF-B678-4729-A498-A332FCF6D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301" t="4065" r="12615" b="9034"/>
          <a:stretch/>
        </p:blipFill>
        <p:spPr>
          <a:xfrm>
            <a:off x="7542178" y="3839089"/>
            <a:ext cx="1246513" cy="1109216"/>
          </a:xfrm>
          <a:prstGeom prst="flowChartConnector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01C0B2-A67D-401D-8C12-A8EC8F782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9450" t="19336" r="37874" b="17475"/>
          <a:stretch/>
        </p:blipFill>
        <p:spPr>
          <a:xfrm>
            <a:off x="6962797" y="5241345"/>
            <a:ext cx="1249611" cy="1236883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976" y="134146"/>
            <a:ext cx="8115328" cy="1642194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понедельник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День народных игр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«Взаимодействие семьи и детского сада как условие поликультурного воспитания детей дошкольного возраста»\IMG_0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8780"/>
            <a:ext cx="4032448" cy="39604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«Взаимодействие семьи и детского сада как условие поликультурного воспитания детей дошкольного возраста»\IMG_0311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432" y="1424764"/>
            <a:ext cx="4176464" cy="39604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A48554-0F15-4A54-BDDB-D4904AEFE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02630"/>
            <a:ext cx="1054699" cy="10973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CF414C-51B1-4DE4-B628-BF81EEE4A5B5}"/>
              </a:ext>
            </a:extLst>
          </p:cNvPr>
          <p:cNvSpPr/>
          <p:nvPr/>
        </p:nvSpPr>
        <p:spPr>
          <a:xfrm>
            <a:off x="969896" y="5583107"/>
            <a:ext cx="720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Азербайджанская народная игра «Изюминка»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 и устное народное творчество – дают исчерпывающую информацию о менталитете и традициях различных культур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0962" name="Picture 2" descr="http://static.ozone.ru/multimedia/books_covers/1011823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1897687" cy="2643206"/>
          </a:xfrm>
          <a:prstGeom prst="rect">
            <a:avLst/>
          </a:prstGeom>
          <a:noFill/>
        </p:spPr>
      </p:pic>
      <p:pic>
        <p:nvPicPr>
          <p:cNvPr id="40964" name="Picture 4" descr="https://rutlib2.com/books/1725/OEBPS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1814326" cy="2928958"/>
          </a:xfrm>
          <a:prstGeom prst="rect">
            <a:avLst/>
          </a:prstGeom>
          <a:noFill/>
        </p:spPr>
      </p:pic>
      <p:pic>
        <p:nvPicPr>
          <p:cNvPr id="40966" name="Picture 6" descr="http://static.ozone.ru/multimedia/books_covers/1001205656.jpg"/>
          <p:cNvPicPr>
            <a:picLocks noChangeAspect="1" noChangeArrowheads="1"/>
          </p:cNvPicPr>
          <p:nvPr/>
        </p:nvPicPr>
        <p:blipFill rotWithShape="1">
          <a:blip r:embed="rId4" cstate="print"/>
          <a:srcRect b="7872"/>
          <a:stretch/>
        </p:blipFill>
        <p:spPr bwMode="auto">
          <a:xfrm>
            <a:off x="4139952" y="3717032"/>
            <a:ext cx="1905000" cy="2712364"/>
          </a:xfrm>
          <a:prstGeom prst="rect">
            <a:avLst/>
          </a:prstGeom>
          <a:noFill/>
        </p:spPr>
      </p:pic>
      <p:pic>
        <p:nvPicPr>
          <p:cNvPr id="40968" name="Picture 8" descr="http://www.reforef.ru/outozuc/%D0%A3%D1%81%D1%82%D0%BD%D0%BE%D0%B5+%D0%BD%D0%B0%D1%80%D0%BE%D0%B4%D0%BD%D0%BE%D0%B5+%D1%82%D0%B2%D0%BE%D1%80%D1%87%D0%B5%D1%81%D1%82%D0%B2%D0%BE+%D0%A3%D1%80%D0%B0%D0%BB%D0%B0c/261421_html_29a888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85992"/>
            <a:ext cx="264181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344" y="332656"/>
            <a:ext cx="8115328" cy="108012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Вторник: Художественная литература разных народностей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«Взаимодействие семьи и детского сада как условие поликультурного воспитания детей дошкольного возраста»\103___04\IMG_0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44" y="1394500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«Взаимодействие семьи и детского сада как условие поликультурного воспитания детей дошкольного возраста»\103___04\IMG_0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22730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5F93DF-801C-455B-87C6-D93535F128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4736" y="776080"/>
            <a:ext cx="2267744" cy="1273391"/>
          </a:xfrm>
          <a:prstGeom prst="flowChartConnector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F4B373-A124-4D82-894B-A669A7A0AA89}"/>
              </a:ext>
            </a:extLst>
          </p:cNvPr>
          <p:cNvSpPr/>
          <p:nvPr/>
        </p:nvSpPr>
        <p:spPr>
          <a:xfrm>
            <a:off x="348744" y="5056901"/>
            <a:ext cx="6995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Чтение корейской </a:t>
            </a:r>
          </a:p>
          <a:p>
            <a:r>
              <a:rPr lang="ru-RU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народной сказки </a:t>
            </a:r>
          </a:p>
          <a:p>
            <a:r>
              <a:rPr lang="ru-RU" sz="2800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«Чудесный родник»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20424" y="0"/>
            <a:ext cx="8115328" cy="121014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Среда: День традиционной одежды</a:t>
            </a:r>
          </a:p>
        </p:txBody>
      </p:sp>
      <p:pic>
        <p:nvPicPr>
          <p:cNvPr id="3" name="Рисунок 2" descr="H:\«Взаимодействие семьи и детского сада как условие поликультурного воспитания детей дошкольного возраста»\20220415_110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2756" y="3648688"/>
            <a:ext cx="2664297" cy="3168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«Взаимодействие семьи и детского сада как условие поликультурного воспитания детей дошкольного возраста»\20220415_105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9755" y="896403"/>
            <a:ext cx="2316779" cy="33123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«Взаимодействие семьи и детского сада как условие поликультурного воспитания детей дошкольного возраста»\103___04\IMG_0330.JPG"/>
          <p:cNvPicPr/>
          <p:nvPr/>
        </p:nvPicPr>
        <p:blipFill rotWithShape="1">
          <a:blip r:embed="rId4" cstate="print"/>
          <a:srcRect t="29414"/>
          <a:stretch/>
        </p:blipFill>
        <p:spPr bwMode="auto">
          <a:xfrm>
            <a:off x="558379" y="1399393"/>
            <a:ext cx="3168352" cy="23115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C956C-0203-4259-A5C3-2488C4C408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79050"/>
            <a:ext cx="1495653" cy="1120279"/>
          </a:xfrm>
          <a:prstGeom prst="flowChartConnector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F08AB7-7289-4BA3-BD49-ED7895627E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375" y="3934726"/>
            <a:ext cx="4572000" cy="26642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Контакт</Template>
  <TotalTime>934</TotalTime>
  <Words>238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Контакт</vt:lpstr>
      <vt:lpstr>«Взаимодействие семьи и детского сада как условие поликультурного воспитания детей дошкольного возраста» </vt:lpstr>
      <vt:lpstr>                     </vt:lpstr>
      <vt:lpstr>Презентация PowerPoint</vt:lpstr>
      <vt:lpstr>                     Проект: «Народная культура»  цель:         1.Успешная социализация и интеграция семей переселенцев и их детей в изменившихся социальных условиях.        2.Освоение культурного и исторического наследия нашего региона.         3.Осознание детьми переселенцев стойкого уважительного отношения друг к другу представителей различных народностей.       4.Укрепление детско-родительских отношений. </vt:lpstr>
      <vt:lpstr> </vt:lpstr>
      <vt:lpstr>                понедельник: День народных игр      </vt:lpstr>
      <vt:lpstr> Литература и устное народное творчество – дают исчерпывающую информацию о менталитете и традициях различных культур. </vt:lpstr>
      <vt:lpstr>Вторник: Художественная литература разных народностей </vt:lpstr>
      <vt:lpstr>           Среда: День традиционной одежды</vt:lpstr>
      <vt:lpstr>Четверг: «Традиции и обычаи народов,  живущих в нашем селе»</vt:lpstr>
      <vt:lpstr>     </vt:lpstr>
      <vt:lpstr>     Пятница: Конкурс «Национальное блюдо»</vt:lpstr>
      <vt:lpstr>Совместная работа педагогов и родителей позволит в условиях дошкольного учреждения сформировать у детей дошкольного возраста представление о региональных особенностях и иных культурных различиях. А также приобщить к восприятию людей другой культуры, других традиций, проживающих в данной местности, одновременно находя в них общечеловеческие ценности  - доброту, дружбу, честность, любовь, справедливость, взаимопомощь.       </vt:lpstr>
      <vt:lpstr>             Спасибо за внимание!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 социокультурной адаптации</dc:title>
  <dc:creator>Сергей Лесик</dc:creator>
  <cp:lastModifiedBy>Илья Загаринский</cp:lastModifiedBy>
  <cp:revision>95</cp:revision>
  <dcterms:created xsi:type="dcterms:W3CDTF">2017-05-21T19:02:09Z</dcterms:created>
  <dcterms:modified xsi:type="dcterms:W3CDTF">2022-04-20T09:10:45Z</dcterms:modified>
</cp:coreProperties>
</file>