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7" r:id="rId5"/>
    <p:sldId id="260" r:id="rId6"/>
    <p:sldId id="258" r:id="rId7"/>
    <p:sldId id="266" r:id="rId8"/>
    <p:sldId id="265" r:id="rId9"/>
    <p:sldId id="261" r:id="rId10"/>
    <p:sldId id="262" r:id="rId11"/>
    <p:sldId id="263" r:id="rId12"/>
    <p:sldId id="269" r:id="rId13"/>
    <p:sldId id="270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D5BAC-A964-4BE7-B269-495BD2FFF282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44D5-5950-4B69-B10C-5B7C5C3E3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5.infourok.ru/uploads/ex/0330/0009a01f-fef07b7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643051"/>
            <a:ext cx="6572296" cy="20002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«Кукла как средство приобщения детей к национальной культуре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86200"/>
            <a:ext cx="3857652" cy="1328750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                            Трушкина Лариса Михайловна                               СП ГБОУ СОШ №1                                   с. Приволжье                                                 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«Теремок»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714356"/>
            <a:ext cx="6143668" cy="5286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Мордва.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Основу женского костюма составляет рубаха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панар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передник покрышка, украшенный бронзовыми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пронизками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набедренник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пулакш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Последний представлял собой прямоугольное полотнище грубого холста, вышитое шерстью, обшитое кумачом, разноцветным бисером, металлическими бляшками и кистями из бисера. Края его обшивались бахромой из шерсти или шелка. Обязательной частью женского костюма был пояс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паро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каркс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Старинным головным убором является чепец – сорока с высоким очельем на твердой основе. Его налобник, плотно вышитый красно-коричневыми и черными нитями, декорировался позументом, рядами блесток, цепочек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Мастер - класс Куклы в национальном костюме\20220415_0825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7338" r="30242" b="2777"/>
          <a:stretch>
            <a:fillRect/>
          </a:stretch>
        </p:blipFill>
        <p:spPr bwMode="auto">
          <a:xfrm>
            <a:off x="357158" y="928670"/>
            <a:ext cx="2428892" cy="4504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714356"/>
            <a:ext cx="5043494" cy="464347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Грузины.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Женский костюм состоял из рубахи и шелкового платья, надеваемого поверх, расшитого бисером. Оно подпоясывалось полосой ткани того же цвета. Головной убор представлял собой ободок, обтянутый шелком, к которому прикреплялась повязка.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G:\Мастер - класс Куклы в национальном костюме\20220415_0825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212" t="4580" r="15958"/>
          <a:stretch>
            <a:fillRect/>
          </a:stretch>
        </p:blipFill>
        <p:spPr bwMode="auto">
          <a:xfrm>
            <a:off x="357157" y="928670"/>
            <a:ext cx="2819481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5554960" cy="46651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армянский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народный костюм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традиционно состоял из длинной рубахи, шаровар, архалука или платья и передника (не во всех районах).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Головные уборы армянок западной и восточной Армении сильно разнились. Восточные армянки носили невысокую шапочку, выполненную из хлопковой ткани, пропитанной клейстером. На шапочку впереди располагали ленту с цветочным или геометрическим орнаментом. Под шапочку на лоб повязывали ленту с драгоценными монетками, а виски украшали шариками или кораллами. Сверху повязывали белый платок, закрывающий затылок, шею и часть лица.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\Downloads\20220419_1523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047" t="3182" r="23632"/>
          <a:stretch>
            <a:fillRect/>
          </a:stretch>
        </p:blipFill>
        <p:spPr bwMode="auto">
          <a:xfrm>
            <a:off x="539552" y="836712"/>
            <a:ext cx="2232248" cy="438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14356"/>
            <a:ext cx="5194920" cy="4643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Таджикский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национальный костюм особенно отличается яркостью. В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женский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национальный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костюм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 традиции, входит длинное платье-рубашка, шаровары и халат. Так как таджики придерживаются мусульманской религии – они не поощряют облегание фигуры. Поэтому вся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не только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женская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но и мужская – свободного кроя.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обычные дни женщины должны носить чалму, шапочку и платок. Существует множество вариаций для комбинирования этих трех элементов. Их можно носить как вместе, так и отдельно.                                                          Со временем женщины начали носить тюбетейки – так же, как и мужчины. Это современное и новое явление национального костюма, которое раньше не особо приветствовалось.                                                                                         И мужчины и женщины носили специальные легкие сапоги из козьей кожи –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ичиги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ownloads\20220419_1523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683" t="3182" r="20450"/>
          <a:stretch>
            <a:fillRect/>
          </a:stretch>
        </p:blipFill>
        <p:spPr bwMode="auto">
          <a:xfrm>
            <a:off x="395536" y="908720"/>
            <a:ext cx="2664296" cy="438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14356"/>
            <a:ext cx="6372200" cy="46434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Традиционный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азербайджанский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женский  национальный костюм представлен несколькими элементами. В основном он состоял из рубашки, кафтана длиной до пояса и длинной многослойной юбки. Самыми распространенными видами верхней женской одежды были:                                   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кейнейи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рубашка с длинными рукавами из шелка.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Чепкен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своего рода кафтан, который надевался поверх рубашки и плотно облегал тело.                                                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Архалук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почти то же, что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чепкен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только с подолом внизу. Подол был гофрированным или плиссированным.                             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Леббаде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стеганый халат с открытым воротом, подвязывающийся на поясе тесьмой. Рукава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леббаде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были короткими, а у подола от пояса по бокам имелись разрезы.                                                                        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Кьюрду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стеганая безрукавка из велюра с разрезами по бокам.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Туманы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шелковые или шерстяные юбки длиной до пола, состоящие из двенадцати кусков ткани. Туманы могли быть гофрированными или плиссированными. В качестве украшения использовались помпоны из золотых или шелковых ниток. Часто носили по 5-6 юбок одновременно. На улицу женщина не могла выйти без чадры, закрывающей ее с головы до ног,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рубенда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ткани, скрывающей лицо.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ownloads\20220419_1522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638" r="19771" b="5499"/>
          <a:stretch>
            <a:fillRect/>
          </a:stretch>
        </p:blipFill>
        <p:spPr bwMode="auto">
          <a:xfrm>
            <a:off x="323528" y="980728"/>
            <a:ext cx="2334990" cy="42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500174"/>
            <a:ext cx="7358114" cy="1208746"/>
          </a:xfrm>
        </p:spPr>
        <p:txBody>
          <a:bodyPr>
            <a:normAutofit/>
          </a:bodyPr>
          <a:lstStyle/>
          <a:p>
            <a:pPr algn="l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IMG-26b13a511507fc04fa37ff05d2cb1632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D:\Users\Admin\Downloads\IMG-26b13a511507fc04fa37ff05d2cb1632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8510830" cy="495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072494" cy="5797568"/>
          </a:xfrm>
        </p:spPr>
        <p:txBody>
          <a:bodyPr>
            <a:normAutofit/>
          </a:bodyPr>
          <a:lstStyle/>
          <a:p>
            <a:r>
              <a:rPr lang="ru-RU" dirty="0" smtClean="0"/>
              <a:t>Чем дальше в будущее входим,</a:t>
            </a:r>
            <a:br>
              <a:rPr lang="ru-RU" dirty="0" smtClean="0"/>
            </a:br>
            <a:r>
              <a:rPr lang="ru-RU" dirty="0" smtClean="0"/>
              <a:t>Тем больше прошлым дорожим.</a:t>
            </a:r>
            <a:br>
              <a:rPr lang="ru-RU" dirty="0" smtClean="0"/>
            </a:br>
            <a:r>
              <a:rPr lang="ru-RU" dirty="0" smtClean="0"/>
              <a:t>И в старом красоту находим,</a:t>
            </a:r>
            <a:br>
              <a:rPr lang="ru-RU" dirty="0" smtClean="0"/>
            </a:br>
            <a:r>
              <a:rPr lang="ru-RU" dirty="0" smtClean="0"/>
              <a:t>Хоть новому принадлежим.</a:t>
            </a:r>
            <a:br>
              <a:rPr lang="ru-RU" dirty="0" smtClean="0"/>
            </a:br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dirty="0" smtClean="0"/>
              <a:t>                              Вадим Шафнер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передача личного профессионального опыта в сфере творческой и педагогической деятельности. Повышение профессионального мастерства педагогов в процессе освоения опыта изготовление авторской куклы.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с особенностями создания кукол в народном костюме.                                                                     Воспитание интереса и любви к русской национальной культуре!                                                                                 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3224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Народные куклы на Руси издревле занимали особое место, ведь жизнь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невозможна без праздников, исполнения обрядов, подготовки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национальных костюмов и использования различных предметов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прикладного искусства.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7" y="2191544"/>
            <a:ext cx="7591425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4071966" cy="471490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«Кукла - детская игрушка в виде фигурки человека».                                  Куклы это нечто волшебное, что на протяжении всей жизни связывает нас с детством, каким-то странным образом вызывая в душе самые нежные и самые светлые чувства.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Users\Admin\Desktop\1446374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857232"/>
            <a:ext cx="471487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7143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Users\Admin\Downloads\IMG-1b1d8c6be19f93b299c4947cd5bf8cd3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14422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357586" cy="2857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Рассматривание в книгах народного костюма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Users\Admin\Downloads\IMG-490f01d614878a7be56e190ed75e4db0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928670"/>
            <a:ext cx="5257824" cy="525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715436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Рассматривание куклы в грузинском костюме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Users\Admin\Downloads\IMG-ac9697edd29203db586174ea91aa6e15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4161"/>
          <a:stretch>
            <a:fillRect/>
          </a:stretch>
        </p:blipFill>
        <p:spPr bwMode="auto">
          <a:xfrm>
            <a:off x="285720" y="1571612"/>
            <a:ext cx="4464511" cy="3832283"/>
          </a:xfrm>
          <a:prstGeom prst="rect">
            <a:avLst/>
          </a:prstGeom>
          <a:noFill/>
        </p:spPr>
      </p:pic>
      <p:pic>
        <p:nvPicPr>
          <p:cNvPr id="5123" name="Picture 3" descr="D:\Users\Admin\Downloads\IMG-d5752c6610481167c6891b3ac236a842-V.jpg"/>
          <p:cNvPicPr>
            <a:picLocks noChangeAspect="1" noChangeArrowheads="1"/>
          </p:cNvPicPr>
          <p:nvPr/>
        </p:nvPicPr>
        <p:blipFill>
          <a:blip r:embed="rId4" cstate="print"/>
          <a:srcRect t="3390"/>
          <a:stretch>
            <a:fillRect/>
          </a:stretch>
        </p:blipFill>
        <p:spPr bwMode="auto">
          <a:xfrm>
            <a:off x="4857752" y="1500174"/>
            <a:ext cx="421484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9623_1-p-fon-dlya-prezentatsii-narodnoe-tvorchestv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928670"/>
            <a:ext cx="6429420" cy="457203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Русские.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Сарафаны  носили  с  белыми  рубахами  («рукавами»)   богато  расшитыми  тамбурным  швом  белыми  нитями,  или  с шелковыми  рубахами  из  «сарафанных»  тканей  с  букетами.  Праздничные  сарафаны  и  рубахи  высоко  ценились,  их  тщательно  берегли,  передавали  по наследству из поколения в поколение.                                                                                                                       Самым  распространенным  головным  убором  женского  русского  народного костюма был  кокошник –  плотная шапочка разнообразных форм,  и  обычно  пышно  расшитый  драгоценными  камнями,  бисером,  жемчугом, серебром  и  золотом,  этот  головной  убор  был  основным  элементом  праздничного  наряда  русской  женщины  и  говорил  о  ее  достатке  и принадлежности к богатому сословию. Головной  убор,  в  народных  представлениях  был  связан  с  небом,  его  украшали символами солнца, звезд, дерева, птиц. Нити жемчуга и височные украшения  символизировали  дождевые  струи.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Мастер - класс Куклы в национальном костюме\20220415_0824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098" r="28972" b="3717"/>
          <a:stretch>
            <a:fillRect/>
          </a:stretch>
        </p:blipFill>
        <p:spPr bwMode="auto">
          <a:xfrm>
            <a:off x="214282" y="857232"/>
            <a:ext cx="221457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575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«Кукла как средство приобщения детей к национальной культуре»</vt:lpstr>
      <vt:lpstr>Чем дальше в будущее входим, Тем больше прошлым дорожим. И в старом красоту находим, Хоть новому принадлежим.                                                Вадим Шафнер </vt:lpstr>
      <vt:lpstr>Цель: передача личного профессионального опыта в сфере творческой и педагогической деятельности. Повышение профессионального мастерства педагогов в процессе освоения опыта изготовление авторской куклы.</vt:lpstr>
      <vt:lpstr>Народные куклы на Руси издревле занимали особое место, ведь жизнь невозможна без праздников, исполнения обрядов, подготовки национальных костюмов и использования различных предметов прикладного искусства.</vt:lpstr>
      <vt:lpstr>«Кукла - детская игрушка в виде фигурки человека».                                  Куклы это нечто волшебное, что на протяжении всей жизни связывает нас с детством, каким-то странным образом вызывая в душе самые нежные и самые светлые чувства. </vt:lpstr>
      <vt:lpstr>Чтение художественной литературы</vt:lpstr>
      <vt:lpstr>Рассматривание в книгах народного костюма</vt:lpstr>
      <vt:lpstr>Рассматривание куклы в грузинском костюме</vt:lpstr>
      <vt:lpstr>Русские. Сарафаны  носили  с  белыми  рубахами  («рукавами»)   богато  расшитыми  тамбурным  швом  белыми  нитями,  или  с шелковыми  рубахами  из  «сарафанных»  тканей  с  букетами.  Праздничные  сарафаны  и  рубахи  высоко  ценились,  их  тщательно  берегли,  передавали  по наследству из поколения в поколение.                                                                                                                       Самым  распространенным  головным  убором  женского  русского  народного костюма был  кокошник –  плотная шапочка разнообразных форм,  и  обычно  пышно  расшитый  драгоценными  камнями,  бисером,  жемчугом, серебром  и  золотом,  этот  головной  убор  был  основным  элементом  праздничного  наряда  русской  женщины  и  говорил  о  ее  достатке  и принадлежности к богатому сословию. Головной  убор,  в  народных  представлениях  был  связан  с  небом,  его  украшали символами солнца, звезд, дерева, птиц. Нити жемчуга и височные украшения  символизировали  дождевые  струи.   </vt:lpstr>
      <vt:lpstr>Мордва. Основу женского костюма составляет рубаха панар, передник покрышка, украшенный бронзовыми пронизками, набедренник – пулакш. Последний представлял собой прямоугольное полотнище грубого холста, вышитое шерстью, обшитое кумачом, разноцветным бисером, металлическими бляшками и кистями из бисера. Края его обшивались бахромой из шерсти или шелка. Обязательной частью женского костюма был пояс – паро каркс. Старинным головным убором является чепец – сорока с высоким очельем на твердой основе. Его налобник, плотно вышитый красно-коричневыми и черными нитями, декорировался позументом, рядами блесток, цепочек  </vt:lpstr>
      <vt:lpstr>Грузины. Женский костюм состоял из рубахи и шелкового платья, надеваемого поверх, расшитого бисером. Оно подпоясывалось полосой ткани того же цвета. Головной убор представлял собой ободок, обтянутый шелком, к которому прикреплялась повязка. </vt:lpstr>
      <vt:lpstr>  Женский армянский народный костюм «тараз» традиционно состоял из длинной рубахи, шаровар, архалука или платья и передника (не во всех районах).  Головные уборы армянок западной и восточной Армении сильно разнились. Восточные армянки носили невысокую шапочку, выполненную из хлопковой ткани, пропитанной клейстером. На шапочку впереди располагали ленту с цветочным или геометрическим орнаментом. Под шапочку на лоб повязывали ленту с драгоценными монетками, а виски украшали шариками или кораллами. Сверху повязывали белый платок, закрывающий затылок, шею и часть лица.   </vt:lpstr>
      <vt:lpstr>Таджикский национальный костюм особенно отличается яркостью. В женский национальный костюм, по традиции, входит длинное платье-рубашка, шаровары и халат. Так как таджики придерживаются мусульманской религии – они не поощряют облегание фигуры. Поэтому вся одежда, не только женская, но и мужская – свободного кроя.                                                                      В обычные дни женщины должны носить чалму, шапочку и платок. Существует множество вариаций для комбинирования этих трех элементов. Их можно носить как вместе, так и отдельно.                                                          Со временем женщины начали носить тюбетейки – так же, как и мужчины. Это современное и новое явление национального костюма, которое раньше не особо приветствовалось.                                                                                         И мужчины и женщины носили специальные легкие сапоги из козьей кожи – ичиги.  </vt:lpstr>
      <vt:lpstr>Традиционный азербайджанский женский  национальный костюм представлен несколькими элементами. В основном он состоял из рубашки, кафтана длиной до пояса и длинной многослойной юбки. Самыми распространенными видами верхней женской одежды были:                                    - Уст кейнейи - рубашка с длинными рукавами из шелка.                        Чепкен – своего рода кафтан, который надевался поверх рубашки и плотно облегал тело.                                                                                                        Архалук – почти то же, что и чепкен, только с подолом внизу. Подол был гофрированным или плиссированным.                                                       Леббаде – стеганый халат с открытым воротом, подвязывающийся на поясе тесьмой. Рукава у леббаде были короткими, а у подола от пояса по бокам имелись разрезы.                                                                                                  Кьюрду – стеганая безрукавка из велюра с разрезами по бокам.             Туманы – шелковые или шерстяные юбки длиной до пола, состоящие из двенадцати кусков ткани. Туманы могли быть гофрированными или плиссированными. В качестве украшения использовались помпоны из золотых или шелковых ниток. Часто носили по 5-6 юбок одновременно. На улицу женщина не могла выйти без чадры, закрывающей ее с головы до ног, и рубенда - ткани, скрывающей лицо.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34</cp:revision>
  <dcterms:created xsi:type="dcterms:W3CDTF">2022-04-12T17:04:00Z</dcterms:created>
  <dcterms:modified xsi:type="dcterms:W3CDTF">2022-04-19T16:55:40Z</dcterms:modified>
</cp:coreProperties>
</file>