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2"/>
    <p:sldId id="275" r:id="rId3"/>
    <p:sldId id="276" r:id="rId4"/>
    <p:sldId id="256" r:id="rId5"/>
    <p:sldId id="270" r:id="rId6"/>
    <p:sldId id="258" r:id="rId7"/>
    <p:sldId id="259" r:id="rId8"/>
    <p:sldId id="260" r:id="rId9"/>
    <p:sldId id="261" r:id="rId10"/>
    <p:sldId id="273" r:id="rId11"/>
    <p:sldId id="268" r:id="rId12"/>
    <p:sldId id="265" r:id="rId13"/>
    <p:sldId id="271" r:id="rId14"/>
  </p:sldIdLst>
  <p:sldSz cx="15125700" cy="10693400"/>
  <p:notesSz cx="151257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8" userDrawn="1">
          <p15:clr>
            <a:srgbClr val="A4A3A4"/>
          </p15:clr>
        </p15:guide>
        <p15:guide id="2" pos="21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7E"/>
    <a:srgbClr val="CCFF66"/>
    <a:srgbClr val="CCFF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1068" y="24"/>
      </p:cViewPr>
      <p:guideLst>
        <p:guide orient="horz" pos="2888"/>
        <p:guide pos="21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5119985" cy="2448560"/>
          </a:xfrm>
          <a:custGeom>
            <a:avLst/>
            <a:gdLst/>
            <a:ahLst/>
            <a:cxnLst/>
            <a:rect l="l" t="t" r="r" b="b"/>
            <a:pathLst>
              <a:path w="15119985" h="2448560">
                <a:moveTo>
                  <a:pt x="15119985" y="0"/>
                </a:moveTo>
                <a:lnTo>
                  <a:pt x="0" y="0"/>
                </a:lnTo>
                <a:lnTo>
                  <a:pt x="0" y="2448001"/>
                </a:lnTo>
                <a:lnTo>
                  <a:pt x="15119985" y="2448001"/>
                </a:lnTo>
                <a:lnTo>
                  <a:pt x="15119985" y="0"/>
                </a:lnTo>
                <a:close/>
              </a:path>
            </a:pathLst>
          </a:custGeom>
          <a:solidFill>
            <a:srgbClr val="3BAB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999" y="684008"/>
            <a:ext cx="3702050" cy="123868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9172" y="2847288"/>
            <a:ext cx="6239474" cy="501943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90746" y="3450876"/>
            <a:ext cx="6510671" cy="467829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12/26/2025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5119985" cy="2448560"/>
          </a:xfrm>
          <a:custGeom>
            <a:avLst/>
            <a:gdLst/>
            <a:ahLst/>
            <a:cxnLst/>
            <a:rect l="l" t="t" r="r" b="b"/>
            <a:pathLst>
              <a:path w="15119985" h="2448560">
                <a:moveTo>
                  <a:pt x="15119985" y="0"/>
                </a:moveTo>
                <a:lnTo>
                  <a:pt x="0" y="0"/>
                </a:lnTo>
                <a:lnTo>
                  <a:pt x="0" y="2448001"/>
                </a:lnTo>
                <a:lnTo>
                  <a:pt x="15119985" y="2448001"/>
                </a:lnTo>
                <a:lnTo>
                  <a:pt x="15119985" y="0"/>
                </a:lnTo>
                <a:close/>
              </a:path>
            </a:pathLst>
          </a:custGeom>
          <a:solidFill>
            <a:srgbClr val="3BAB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5299" y="797839"/>
            <a:ext cx="10864294" cy="12664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470" y="0"/>
            <a:ext cx="5519762" cy="10693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393700"/>
            <a:ext cx="2374618" cy="1590493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09516"/>
              </p:ext>
            </p:extLst>
          </p:nvPr>
        </p:nvGraphicFramePr>
        <p:xfrm>
          <a:off x="552450" y="2146300"/>
          <a:ext cx="12725400" cy="5181600"/>
        </p:xfrm>
        <a:graphic>
          <a:graphicData uri="http://schemas.openxmlformats.org/drawingml/2006/table">
            <a:tbl>
              <a:tblPr firstRow="1" firstCol="1" bandRow="1"/>
              <a:tblGrid>
                <a:gridCol w="6477000"/>
                <a:gridCol w="6248400"/>
              </a:tblGrid>
              <a:tr h="2819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ИП </a:t>
                      </a:r>
                      <a:r>
                        <a:rPr lang="ru-RU" sz="20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Цирулев</a:t>
                      </a: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Е.П., глава крестьянского (фермерского) хозяйства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Глава КФХ ___________ </a:t>
                      </a:r>
                      <a:r>
                        <a:rPr lang="ru-RU" sz="2000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Цирулев</a:t>
                      </a:r>
                      <a:r>
                        <a:rPr lang="ru-RU" sz="20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Е.П.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«___»______________ 2025 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М.П.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«Пегас-Агро»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Генеральный директор  ___________ </a:t>
                      </a:r>
                      <a:r>
                        <a:rPr lang="ru-RU" sz="2000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Линник</a:t>
                      </a:r>
                      <a:r>
                        <a:rPr lang="ru-RU" sz="20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С.А.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«___»______________ 2025 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М.П.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ИП Косолапов О.Н., глава крестьянского (фермерского) хозяйства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Глава КФХ ___________ Косолапов О.Н.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«___»______________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М.П.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СОШ №1 с. Приволжье</a:t>
                      </a:r>
                      <a:endParaRPr lang="ru-RU" sz="20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___________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Фирсова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С.А.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«___»______________ 2025 г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М.П.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63759" y="7462765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созданию агротехнологического класса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0442" y="9461500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Приволжье, 2025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" y="12700"/>
            <a:ext cx="15119985" cy="2448560"/>
          </a:xfrm>
          <a:custGeom>
            <a:avLst/>
            <a:gdLst/>
            <a:ahLst/>
            <a:cxnLst/>
            <a:rect l="l" t="t" r="r" b="b"/>
            <a:pathLst>
              <a:path w="15119985" h="2448560">
                <a:moveTo>
                  <a:pt x="15119985" y="0"/>
                </a:moveTo>
                <a:lnTo>
                  <a:pt x="0" y="0"/>
                </a:lnTo>
                <a:lnTo>
                  <a:pt x="0" y="2448001"/>
                </a:lnTo>
                <a:lnTo>
                  <a:pt x="15119985" y="2448001"/>
                </a:lnTo>
                <a:lnTo>
                  <a:pt x="15119985" y="0"/>
                </a:lnTo>
                <a:close/>
              </a:path>
            </a:pathLst>
          </a:custGeom>
          <a:solidFill>
            <a:srgbClr val="3BAB36"/>
          </a:solidFill>
        </p:spPr>
        <p:txBody>
          <a:bodyPr wrap="square" lIns="0" tIns="0" rIns="0" bIns="0" rtlCol="0"/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40AD49"/>
                </a:solidFill>
                <a:latin typeface="Verdana" panose="020B0604030504040204"/>
                <a:cs typeface="Verdana" panose="020B0604030504040204"/>
                <a:sym typeface="+mn-ea"/>
              </a:rPr>
              <a:t>По</a:t>
            </a:r>
            <a:r>
              <a:rPr b="1" spc="-65" dirty="0">
                <a:solidFill>
                  <a:srgbClr val="40AD49"/>
                </a:solidFill>
                <a:latin typeface="Verdana" panose="020B0604030504040204"/>
                <a:cs typeface="Verdana" panose="020B0604030504040204"/>
                <a:sym typeface="+mn-ea"/>
              </a:rPr>
              <a:t> </a:t>
            </a:r>
            <a:r>
              <a:rPr b="1" dirty="0">
                <a:solidFill>
                  <a:srgbClr val="40AD49"/>
                </a:solidFill>
                <a:latin typeface="Verdana" panose="020B0604030504040204"/>
                <a:cs typeface="Verdana" panose="020B0604030504040204"/>
                <a:sym typeface="+mn-ea"/>
              </a:rPr>
              <a:t>итогам</a:t>
            </a:r>
            <a:r>
              <a:rPr b="1" spc="-65" dirty="0">
                <a:solidFill>
                  <a:srgbClr val="40AD49"/>
                </a:solidFill>
                <a:latin typeface="Verdana" panose="020B0604030504040204"/>
                <a:cs typeface="Verdana" panose="020B0604030504040204"/>
                <a:sym typeface="+mn-ea"/>
              </a:rPr>
              <a:t> </a:t>
            </a:r>
            <a:r>
              <a:rPr b="1" spc="-10" dirty="0">
                <a:solidFill>
                  <a:srgbClr val="40AD49"/>
                </a:solidFill>
                <a:latin typeface="Verdana" panose="020B0604030504040204"/>
                <a:cs typeface="Verdana" panose="020B0604030504040204"/>
                <a:sym typeface="+mn-ea"/>
              </a:rPr>
              <a:t>реализации</a:t>
            </a:r>
            <a:r>
              <a:rPr b="1" spc="-65" dirty="0">
                <a:solidFill>
                  <a:srgbClr val="40AD49"/>
                </a:solidFill>
                <a:latin typeface="Verdana" panose="020B0604030504040204"/>
                <a:cs typeface="Verdana" panose="020B0604030504040204"/>
                <a:sym typeface="+mn-ea"/>
              </a:rPr>
              <a:t> </a:t>
            </a:r>
            <a:r>
              <a:rPr b="1" spc="-10" dirty="0">
                <a:solidFill>
                  <a:srgbClr val="40AD49"/>
                </a:solidFill>
                <a:latin typeface="Verdana" panose="020B0604030504040204"/>
                <a:cs typeface="Verdana" panose="020B0604030504040204"/>
                <a:sym typeface="+mn-ea"/>
              </a:rPr>
              <a:t>мероприятий</a:t>
            </a:r>
          </a:p>
        </p:txBody>
      </p:sp>
      <p:pic>
        <p:nvPicPr>
          <p:cNvPr id="5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999" y="684008"/>
            <a:ext cx="3702050" cy="1238683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xmlns="" id="{689B9B27-A882-43E5-B9BA-C13636B61A96}"/>
              </a:ext>
            </a:extLst>
          </p:cNvPr>
          <p:cNvSpPr txBox="1">
            <a:spLocks/>
          </p:cNvSpPr>
          <p:nvPr/>
        </p:nvSpPr>
        <p:spPr>
          <a:xfrm>
            <a:off x="5005869" y="778503"/>
            <a:ext cx="12327255" cy="1673753"/>
          </a:xfrm>
          <a:prstGeom prst="rect">
            <a:avLst/>
          </a:prstGeom>
        </p:spPr>
        <p:txBody>
          <a:bodyPr vert="horz" wrap="square" lIns="0" tIns="15642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spcBef>
                <a:spcPts val="100"/>
              </a:spcBef>
            </a:pPr>
            <a:r>
              <a:rPr lang="ru-RU" sz="2400" b="0" dirty="0">
                <a:solidFill>
                  <a:schemeClr val="bg1"/>
                </a:solidFill>
                <a:latin typeface="Verdana" panose="020B0604030504040204"/>
                <a:cs typeface="Verdana" panose="020B0604030504040204"/>
                <a:sym typeface="+mn-ea"/>
              </a:rPr>
              <a:t>По</a:t>
            </a:r>
            <a:r>
              <a:rPr lang="ru-RU" sz="2400" b="0" spc="-65" dirty="0">
                <a:solidFill>
                  <a:schemeClr val="bg1"/>
                </a:solidFill>
                <a:latin typeface="Verdana" panose="020B0604030504040204"/>
                <a:cs typeface="Verdana" panose="020B0604030504040204"/>
                <a:sym typeface="+mn-ea"/>
              </a:rPr>
              <a:t> </a:t>
            </a:r>
            <a:r>
              <a:rPr lang="ru-RU" sz="2400" b="0" dirty="0">
                <a:solidFill>
                  <a:schemeClr val="bg1"/>
                </a:solidFill>
                <a:latin typeface="Verdana" panose="020B0604030504040204"/>
                <a:cs typeface="Verdana" panose="020B0604030504040204"/>
                <a:sym typeface="+mn-ea"/>
              </a:rPr>
              <a:t>итогам</a:t>
            </a:r>
            <a:r>
              <a:rPr lang="ru-RU" sz="2400" b="0" spc="-65" dirty="0">
                <a:solidFill>
                  <a:schemeClr val="bg1"/>
                </a:solidFill>
                <a:latin typeface="Verdana" panose="020B0604030504040204"/>
                <a:cs typeface="Verdana" panose="020B0604030504040204"/>
                <a:sym typeface="+mn-ea"/>
              </a:rPr>
              <a:t> </a:t>
            </a:r>
            <a:r>
              <a:rPr lang="ru-RU" sz="2400" b="0" spc="-10" dirty="0">
                <a:solidFill>
                  <a:schemeClr val="bg1"/>
                </a:solidFill>
                <a:latin typeface="Verdana" panose="020B0604030504040204"/>
                <a:cs typeface="Verdana" panose="020B0604030504040204"/>
                <a:sym typeface="+mn-ea"/>
              </a:rPr>
              <a:t>реализации</a:t>
            </a:r>
            <a:r>
              <a:rPr lang="ru-RU" sz="2400" b="0" spc="-65" dirty="0">
                <a:solidFill>
                  <a:schemeClr val="bg1"/>
                </a:solidFill>
                <a:latin typeface="Verdana" panose="020B0604030504040204"/>
                <a:cs typeface="Verdana" panose="020B0604030504040204"/>
                <a:sym typeface="+mn-ea"/>
              </a:rPr>
              <a:t> </a:t>
            </a:r>
            <a:r>
              <a:rPr lang="ru-RU" sz="2400" b="0" spc="-10" dirty="0">
                <a:solidFill>
                  <a:schemeClr val="bg1"/>
                </a:solidFill>
                <a:latin typeface="Verdana" panose="020B0604030504040204"/>
                <a:cs typeface="Verdana" panose="020B0604030504040204"/>
                <a:sym typeface="+mn-ea"/>
              </a:rPr>
              <a:t>мероприятий</a:t>
            </a:r>
            <a:endParaRPr lang="ru-RU" altLang="en-US" sz="2400" b="0" spc="-10" dirty="0">
              <a:solidFill>
                <a:schemeClr val="bg1"/>
              </a:solidFill>
              <a:latin typeface="Verdana" panose="020B0604030504040204"/>
              <a:cs typeface="Verdana" panose="020B0604030504040204"/>
              <a:sym typeface="+mn-ea"/>
            </a:endParaRPr>
          </a:p>
          <a:p>
            <a:pPr marL="12700" marR="5080" algn="l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3D визуализация </a:t>
            </a:r>
            <a:r>
              <a:rPr lang="ru-RU" sz="2400" dirty="0" smtClean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интерьера</a:t>
            </a:r>
          </a:p>
          <a:p>
            <a:pPr marL="12700" marR="5080" algn="l">
              <a:lnSpc>
                <a:spcPct val="100000"/>
              </a:lnSpc>
              <a:spcBef>
                <a:spcPts val="100"/>
              </a:spcBef>
            </a:pPr>
            <a:endParaRPr lang="ru-RU" sz="2400" dirty="0">
              <a:solidFill>
                <a:srgbClr val="FFFFFF"/>
              </a:solidFill>
              <a:latin typeface="Verdana" panose="020B0604030504040204"/>
              <a:cs typeface="Verdana" panose="020B0604030504040204"/>
            </a:endParaRPr>
          </a:p>
          <a:p>
            <a:pPr marL="12700" marR="5080" algn="l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Оформление </a:t>
            </a:r>
            <a:endParaRPr lang="ru-RU" sz="1800" dirty="0">
              <a:latin typeface="Verdana" panose="020B0604030504040204"/>
              <a:cs typeface="Verdana" panose="020B060403050404020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8" t="25890" r="31250" b="8039"/>
          <a:stretch/>
        </p:blipFill>
        <p:spPr bwMode="auto">
          <a:xfrm>
            <a:off x="400050" y="3060700"/>
            <a:ext cx="6248400" cy="604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7" t="21553" r="25656" b="7274"/>
          <a:stretch/>
        </p:blipFill>
        <p:spPr bwMode="auto">
          <a:xfrm>
            <a:off x="6838780" y="3037698"/>
            <a:ext cx="7124870" cy="581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5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" y="12700"/>
            <a:ext cx="15119985" cy="2448560"/>
          </a:xfrm>
          <a:custGeom>
            <a:avLst/>
            <a:gdLst/>
            <a:ahLst/>
            <a:cxnLst/>
            <a:rect l="l" t="t" r="r" b="b"/>
            <a:pathLst>
              <a:path w="15119985" h="2448560">
                <a:moveTo>
                  <a:pt x="15119985" y="0"/>
                </a:moveTo>
                <a:lnTo>
                  <a:pt x="0" y="0"/>
                </a:lnTo>
                <a:lnTo>
                  <a:pt x="0" y="2448001"/>
                </a:lnTo>
                <a:lnTo>
                  <a:pt x="15119985" y="2448001"/>
                </a:lnTo>
                <a:lnTo>
                  <a:pt x="15119985" y="0"/>
                </a:lnTo>
                <a:close/>
              </a:path>
            </a:pathLst>
          </a:custGeom>
          <a:solidFill>
            <a:srgbClr val="3BAB36"/>
          </a:solidFill>
        </p:spPr>
        <p:txBody>
          <a:bodyPr wrap="square" lIns="0" tIns="0" rIns="0" bIns="0" rtlCol="0"/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40AD49"/>
                </a:solidFill>
                <a:latin typeface="Verdana" panose="020B0604030504040204"/>
                <a:cs typeface="Verdana" panose="020B0604030504040204"/>
                <a:sym typeface="+mn-ea"/>
              </a:rPr>
              <a:t>По</a:t>
            </a:r>
            <a:r>
              <a:rPr b="1" spc="-65" dirty="0">
                <a:solidFill>
                  <a:srgbClr val="40AD49"/>
                </a:solidFill>
                <a:latin typeface="Verdana" panose="020B0604030504040204"/>
                <a:cs typeface="Verdana" panose="020B0604030504040204"/>
                <a:sym typeface="+mn-ea"/>
              </a:rPr>
              <a:t> </a:t>
            </a:r>
            <a:r>
              <a:rPr b="1" dirty="0">
                <a:solidFill>
                  <a:srgbClr val="40AD49"/>
                </a:solidFill>
                <a:latin typeface="Verdana" panose="020B0604030504040204"/>
                <a:cs typeface="Verdana" panose="020B0604030504040204"/>
                <a:sym typeface="+mn-ea"/>
              </a:rPr>
              <a:t>итогам</a:t>
            </a:r>
            <a:r>
              <a:rPr b="1" spc="-65" dirty="0">
                <a:solidFill>
                  <a:srgbClr val="40AD49"/>
                </a:solidFill>
                <a:latin typeface="Verdana" panose="020B0604030504040204"/>
                <a:cs typeface="Verdana" panose="020B0604030504040204"/>
                <a:sym typeface="+mn-ea"/>
              </a:rPr>
              <a:t> </a:t>
            </a:r>
            <a:r>
              <a:rPr b="1" spc="-10" dirty="0">
                <a:solidFill>
                  <a:srgbClr val="40AD49"/>
                </a:solidFill>
                <a:latin typeface="Verdana" panose="020B0604030504040204"/>
                <a:cs typeface="Verdana" panose="020B0604030504040204"/>
                <a:sym typeface="+mn-ea"/>
              </a:rPr>
              <a:t>реализации</a:t>
            </a:r>
            <a:r>
              <a:rPr b="1" spc="-65" dirty="0">
                <a:solidFill>
                  <a:srgbClr val="40AD49"/>
                </a:solidFill>
                <a:latin typeface="Verdana" panose="020B0604030504040204"/>
                <a:cs typeface="Verdana" panose="020B0604030504040204"/>
                <a:sym typeface="+mn-ea"/>
              </a:rPr>
              <a:t> </a:t>
            </a:r>
            <a:r>
              <a:rPr b="1" spc="-10" dirty="0">
                <a:solidFill>
                  <a:srgbClr val="40AD49"/>
                </a:solidFill>
                <a:latin typeface="Verdana" panose="020B0604030504040204"/>
                <a:cs typeface="Verdana" panose="020B0604030504040204"/>
                <a:sym typeface="+mn-ea"/>
              </a:rPr>
              <a:t>мероприятий</a:t>
            </a:r>
          </a:p>
        </p:txBody>
      </p:sp>
      <p:pic>
        <p:nvPicPr>
          <p:cNvPr id="5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999" y="684008"/>
            <a:ext cx="3702050" cy="1238683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xmlns="" id="{689B9B27-A882-43E5-B9BA-C13636B61A96}"/>
              </a:ext>
            </a:extLst>
          </p:cNvPr>
          <p:cNvSpPr txBox="1">
            <a:spLocks/>
          </p:cNvSpPr>
          <p:nvPr/>
        </p:nvSpPr>
        <p:spPr>
          <a:xfrm>
            <a:off x="5005869" y="778503"/>
            <a:ext cx="9338781" cy="896617"/>
          </a:xfrm>
          <a:prstGeom prst="rect">
            <a:avLst/>
          </a:prstGeom>
        </p:spPr>
        <p:txBody>
          <a:bodyPr vert="horz" wrap="square" lIns="0" tIns="15642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spcBef>
                <a:spcPts val="100"/>
              </a:spcBef>
            </a:pPr>
            <a:r>
              <a:rPr lang="ru-RU" sz="2400" dirty="0">
                <a:solidFill>
                  <a:schemeClr val="bg1"/>
                </a:solidFill>
                <a:latin typeface="Verdana" panose="020B0604030504040204"/>
                <a:cs typeface="Verdana" panose="020B0604030504040204"/>
                <a:sym typeface="+mn-ea"/>
              </a:rPr>
              <a:t>Развертка стен с использованием фирменной </a:t>
            </a:r>
            <a:r>
              <a:rPr lang="ru-RU" sz="2400" dirty="0" err="1">
                <a:solidFill>
                  <a:schemeClr val="bg1"/>
                </a:solidFill>
                <a:latin typeface="Verdana" panose="020B0604030504040204"/>
                <a:cs typeface="Verdana" panose="020B0604030504040204"/>
                <a:sym typeface="+mn-ea"/>
              </a:rPr>
              <a:t>инфографики</a:t>
            </a:r>
            <a:r>
              <a:rPr lang="ru-RU" sz="2400" dirty="0">
                <a:solidFill>
                  <a:schemeClr val="bg1"/>
                </a:solidFill>
                <a:latin typeface="Verdana" panose="020B0604030504040204"/>
                <a:cs typeface="Verdana" panose="020B0604030504040204"/>
                <a:sym typeface="+mn-ea"/>
              </a:rPr>
              <a:t> по специализации</a:t>
            </a:r>
            <a:endParaRPr lang="ru-RU" sz="1800" dirty="0">
              <a:latin typeface="Verdana" panose="020B0604030504040204"/>
              <a:cs typeface="Verdana" panose="020B060403050404020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4" b="13995"/>
          <a:stretch/>
        </p:blipFill>
        <p:spPr bwMode="auto">
          <a:xfrm>
            <a:off x="32913" y="3060700"/>
            <a:ext cx="14869532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5119985" cy="2448560"/>
          </a:xfrm>
          <a:custGeom>
            <a:avLst/>
            <a:gdLst/>
            <a:ahLst/>
            <a:cxnLst/>
            <a:rect l="l" t="t" r="r" b="b"/>
            <a:pathLst>
              <a:path w="15119985" h="2448560">
                <a:moveTo>
                  <a:pt x="15119985" y="0"/>
                </a:moveTo>
                <a:lnTo>
                  <a:pt x="0" y="0"/>
                </a:lnTo>
                <a:lnTo>
                  <a:pt x="0" y="2448001"/>
                </a:lnTo>
                <a:lnTo>
                  <a:pt x="15119985" y="2448001"/>
                </a:lnTo>
                <a:lnTo>
                  <a:pt x="15119985" y="0"/>
                </a:lnTo>
                <a:close/>
              </a:path>
            </a:pathLst>
          </a:custGeom>
          <a:solidFill>
            <a:srgbClr val="3BAB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56505" y="1003160"/>
            <a:ext cx="50971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 err="1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Сводная</a:t>
            </a:r>
            <a:r>
              <a:rPr sz="2400" dirty="0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0" dirty="0" err="1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смета</a:t>
            </a:r>
            <a:r>
              <a:rPr lang="ru-RU" sz="2400" spc="-10" dirty="0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lang="ru-RU" sz="2400" spc="-10" dirty="0" err="1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Агротехласса</a:t>
            </a:r>
            <a:endParaRPr sz="2400" spc="-10" dirty="0">
              <a:solidFill>
                <a:schemeClr val="bg1"/>
              </a:solidFill>
              <a:latin typeface="Verdana" panose="020B0604030504040204"/>
              <a:cs typeface="Verdana" panose="020B0604030504040204"/>
            </a:endParaRPr>
          </a:p>
        </p:txBody>
      </p:sp>
      <p:graphicFrame>
        <p:nvGraphicFramePr>
          <p:cNvPr id="11" name="Таблица 10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728839"/>
              </p:ext>
            </p:extLst>
          </p:nvPr>
        </p:nvGraphicFramePr>
        <p:xfrm>
          <a:off x="206692" y="2755900"/>
          <a:ext cx="14706599" cy="7226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36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0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1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01169"/>
              </a:tblGrid>
              <a:tr h="5435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1400" i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/>
                          <a:sym typeface="+mn-ea"/>
                        </a:rPr>
                        <a:t>Оборудование, </a:t>
                      </a:r>
                      <a:r>
                        <a:rPr sz="1400" i="0" spc="-1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/>
                          <a:sym typeface="+mn-ea"/>
                        </a:rPr>
                        <a:t>средства </a:t>
                      </a:r>
                      <a:r>
                        <a:rPr sz="1400" i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/>
                          <a:sym typeface="+mn-ea"/>
                        </a:rPr>
                        <a:t>обучения и </a:t>
                      </a:r>
                      <a:r>
                        <a:rPr sz="1400" i="0" spc="-1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/>
                          <a:sym typeface="+mn-ea"/>
                        </a:rPr>
                        <a:t>воспитания, </a:t>
                      </a:r>
                      <a:r>
                        <a:rPr sz="1400" i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/>
                          <a:sym typeface="+mn-ea"/>
                        </a:rPr>
                        <a:t>расходные </a:t>
                      </a:r>
                      <a:r>
                        <a:rPr sz="1400" i="0" spc="-1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/>
                          <a:sym typeface="+mn-ea"/>
                        </a:rPr>
                        <a:t>материалы</a:t>
                      </a:r>
                      <a:endParaRPr lang="ru-RU" altLang="en-US" sz="1400" i="0" dirty="0">
                        <a:solidFill>
                          <a:srgbClr val="231F2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/>
                        <a:sym typeface="+mn-ea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1400" i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/>
                          <a:sym typeface="+mn-ea"/>
                        </a:rPr>
                        <a:t>кол-</a:t>
                      </a:r>
                      <a:r>
                        <a:rPr sz="1400" i="0" spc="-25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/>
                          <a:sym typeface="+mn-ea"/>
                        </a:rPr>
                        <a:t>во</a:t>
                      </a:r>
                      <a:endParaRPr lang="ru-RU" altLang="en-US" sz="1400" i="0" dirty="0">
                        <a:solidFill>
                          <a:srgbClr val="231F2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/>
                        <a:sym typeface="+mn-ea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i="0" spc="-10" dirty="0" smtClean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/>
                          <a:sym typeface="+mn-ea"/>
                        </a:rPr>
                        <a:t>С</a:t>
                      </a:r>
                      <a:r>
                        <a:rPr sz="1400" i="0" spc="-10" dirty="0" err="1" smtClean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/>
                          <a:sym typeface="+mn-ea"/>
                        </a:rPr>
                        <a:t>тоимость</a:t>
                      </a:r>
                      <a:r>
                        <a:rPr lang="ru-RU" sz="1400" i="0" spc="-10" dirty="0" smtClean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/>
                          <a:sym typeface="+mn-ea"/>
                        </a:rPr>
                        <a:t> без НДС</a:t>
                      </a:r>
                      <a:endParaRPr lang="ru-RU" altLang="en-US" sz="1400" i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i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/>
                        </a:rPr>
                        <a:t>Стоимость с НДС</a:t>
                      </a:r>
                      <a:endParaRPr lang="ru-RU" altLang="en-US" sz="1400" i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61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Учебный тренажер «Комбайн-студент»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  <a:sym typeface="+mn-ea"/>
                        </a:rPr>
                        <a:t>840 000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/>
                        <a:sym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  <a:sym typeface="+mn-ea"/>
                        </a:rPr>
                        <a:t>840 000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413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Учебный тренажер «Трактор-студент»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</a:rPr>
                        <a:t>840 000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</a:rPr>
                        <a:t>840 000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85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Система интеллектуального мониторинга погодных и почвенных условий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</a:rPr>
                        <a:t>290 000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</a:rPr>
                        <a:t>290 000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797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Стенд-планшет электрифицированный "Технологии рекомбинантных</a:t>
                      </a:r>
                    </a:p>
                    <a:p>
                      <a:r>
                        <a:rPr lang="ru-RU" sz="1600" dirty="0" smtClean="0">
                          <a:latin typeface="+mj-lt"/>
                        </a:rPr>
                        <a:t>ДНК в растениеводстве и животноводстве"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</a:rPr>
                        <a:t>90 000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</a:rPr>
                        <a:t>90 000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1465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Стенд-планшет электрифицированный "Функции основных органов</a:t>
                      </a:r>
                    </a:p>
                    <a:p>
                      <a:r>
                        <a:rPr lang="ru-RU" sz="1600" dirty="0" smtClean="0">
                          <a:latin typeface="+mj-lt"/>
                        </a:rPr>
                        <a:t>растений"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</a:rPr>
                        <a:t>84 000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</a:rPr>
                        <a:t>84 000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Роботизированный комплект НАУРОБО «Умная гидропоника»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</a:rPr>
                        <a:t>320 000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</a:rPr>
                        <a:t>320 000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Бумага для </a:t>
                      </a:r>
                      <a:r>
                        <a:rPr lang="ru-RU" sz="1600" dirty="0" err="1" smtClean="0">
                          <a:latin typeface="+mj-lt"/>
                        </a:rPr>
                        <a:t>флипчарта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</a:rPr>
                        <a:t>4 597,87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</a:rPr>
                        <a:t>4 597,87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9394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Ноутбук </a:t>
                      </a:r>
                      <a:r>
                        <a:rPr lang="en-US" sz="1600" dirty="0" err="1" smtClean="0">
                          <a:latin typeface="+mj-lt"/>
                        </a:rPr>
                        <a:t>FocusLine</a:t>
                      </a:r>
                      <a:r>
                        <a:rPr lang="en-US" sz="1600" dirty="0" smtClean="0">
                          <a:latin typeface="+mj-lt"/>
                        </a:rPr>
                        <a:t> F150a-015 15.6"(1920x1080 IPS (</a:t>
                      </a:r>
                      <a:r>
                        <a:rPr lang="ru-RU" sz="1600" dirty="0" smtClean="0">
                          <a:latin typeface="+mj-lt"/>
                        </a:rPr>
                        <a:t>матовый))/</a:t>
                      </a:r>
                      <a:r>
                        <a:rPr lang="en-US" sz="1600" dirty="0" smtClean="0">
                          <a:latin typeface="+mj-lt"/>
                        </a:rPr>
                        <a:t>AMD Ryzen 5 </a:t>
                      </a:r>
                    </a:p>
                    <a:p>
                      <a:r>
                        <a:rPr lang="en-US" sz="1600" dirty="0" smtClean="0">
                          <a:latin typeface="+mj-lt"/>
                        </a:rPr>
                        <a:t>5500U(2.1Ghz)/16384Mb/512SSDGb/</a:t>
                      </a:r>
                      <a:r>
                        <a:rPr lang="en-US" sz="1600" dirty="0" err="1" smtClean="0">
                          <a:latin typeface="+mj-lt"/>
                        </a:rPr>
                        <a:t>noDVD</a:t>
                      </a:r>
                      <a:r>
                        <a:rPr lang="en-US" sz="1600" dirty="0" smtClean="0">
                          <a:latin typeface="+mj-lt"/>
                        </a:rPr>
                        <a:t>/</a:t>
                      </a:r>
                      <a:r>
                        <a:rPr lang="en-US" sz="1600" dirty="0" err="1" smtClean="0">
                          <a:latin typeface="+mj-lt"/>
                        </a:rPr>
                        <a:t>Int:AMD</a:t>
                      </a:r>
                      <a:r>
                        <a:rPr lang="en-US" sz="1600" dirty="0" smtClean="0">
                          <a:latin typeface="+mj-lt"/>
                        </a:rPr>
                        <a:t> Radeon Vega </a:t>
                      </a:r>
                    </a:p>
                    <a:p>
                      <a:r>
                        <a:rPr lang="en-US" sz="1600" dirty="0" smtClean="0">
                          <a:latin typeface="+mj-lt"/>
                        </a:rPr>
                        <a:t>7/Cam/BT/</a:t>
                      </a:r>
                      <a:r>
                        <a:rPr lang="en-US" sz="1600" dirty="0" err="1" smtClean="0">
                          <a:latin typeface="+mj-lt"/>
                        </a:rPr>
                        <a:t>WiFi</a:t>
                      </a:r>
                      <a:r>
                        <a:rPr lang="en-US" sz="1600" dirty="0" smtClean="0">
                          <a:latin typeface="+mj-lt"/>
                        </a:rPr>
                        <a:t>/45.6WHr/war 1y/1.7kg/Space Gray/Astra </a:t>
                      </a:r>
                      <a:r>
                        <a:rPr lang="en-US" sz="1600" dirty="0" err="1" smtClean="0">
                          <a:latin typeface="+mj-lt"/>
                        </a:rPr>
                        <a:t>linux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</a:rPr>
                        <a:t> 823 640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988 368,00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525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Принтер 3</a:t>
                      </a:r>
                      <a:r>
                        <a:rPr lang="en-US" sz="1600" dirty="0" smtClean="0">
                          <a:latin typeface="+mj-lt"/>
                        </a:rPr>
                        <a:t>D </a:t>
                      </a:r>
                      <a:r>
                        <a:rPr lang="ru-RU" sz="1600" dirty="0" smtClean="0">
                          <a:latin typeface="+mj-lt"/>
                        </a:rPr>
                        <a:t>принтер </a:t>
                      </a:r>
                      <a:r>
                        <a:rPr lang="en-US" sz="1600" dirty="0" err="1" smtClean="0">
                          <a:latin typeface="+mj-lt"/>
                        </a:rPr>
                        <a:t>Zenit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</a:rPr>
                        <a:t> 102 098,50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122 518,20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47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Пластик PLA диаметром 1.75 мм (</a:t>
                      </a:r>
                      <a:r>
                        <a:rPr lang="ru-RU" sz="1600" dirty="0" err="1" smtClean="0">
                          <a:latin typeface="+mj-lt"/>
                        </a:rPr>
                        <a:t>Bestfilament</a:t>
                      </a:r>
                      <a:r>
                        <a:rPr lang="ru-RU" sz="1600" dirty="0" smtClean="0">
                          <a:latin typeface="+mj-lt"/>
                        </a:rPr>
                        <a:t>) Белый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</a:rPr>
                        <a:t> 23 635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28 362,00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049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 Пластик ABS диаметром 1.75 мм (</a:t>
                      </a:r>
                      <a:r>
                        <a:rPr lang="ru-RU" sz="1600" dirty="0" err="1" smtClean="0">
                          <a:latin typeface="+mj-lt"/>
                        </a:rPr>
                        <a:t>Bestfilament</a:t>
                      </a:r>
                      <a:r>
                        <a:rPr lang="ru-RU" sz="1600" dirty="0" smtClean="0">
                          <a:latin typeface="+mj-lt"/>
                        </a:rPr>
                        <a:t>) Белый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</a:rPr>
                        <a:t> 19 135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22 962,00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Пластик </a:t>
                      </a:r>
                      <a:r>
                        <a:rPr lang="en-US" sz="1600" dirty="0" smtClean="0">
                          <a:latin typeface="+mj-lt"/>
                        </a:rPr>
                        <a:t>PETG </a:t>
                      </a:r>
                      <a:r>
                        <a:rPr lang="ru-RU" sz="1600" dirty="0" smtClean="0">
                          <a:latin typeface="+mj-lt"/>
                        </a:rPr>
                        <a:t>диаметром 1.75 мм (</a:t>
                      </a:r>
                      <a:r>
                        <a:rPr lang="en-US" sz="1600" dirty="0" err="1" smtClean="0">
                          <a:latin typeface="+mj-lt"/>
                        </a:rPr>
                        <a:t>Bestfilament</a:t>
                      </a:r>
                      <a:r>
                        <a:rPr lang="en-US" sz="1600" dirty="0" smtClean="0">
                          <a:latin typeface="+mj-lt"/>
                        </a:rPr>
                        <a:t>) </a:t>
                      </a:r>
                      <a:r>
                        <a:rPr lang="ru-RU" sz="1600" dirty="0" smtClean="0">
                          <a:latin typeface="+mj-lt"/>
                        </a:rPr>
                        <a:t>Белый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19 135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22 962,00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Логотипы «</a:t>
                      </a:r>
                      <a:r>
                        <a:rPr lang="ru-RU" sz="1600" dirty="0" err="1" smtClean="0">
                          <a:latin typeface="+mj-lt"/>
                        </a:rPr>
                        <a:t>Агротехклассы</a:t>
                      </a:r>
                      <a:r>
                        <a:rPr lang="ru-RU" sz="1600" dirty="0" smtClean="0">
                          <a:latin typeface="+mj-lt"/>
                        </a:rPr>
                        <a:t>», «Генетика и селекция растений», «</a:t>
                      </a:r>
                      <a:r>
                        <a:rPr lang="ru-RU" sz="1600" dirty="0" err="1" smtClean="0">
                          <a:latin typeface="+mj-lt"/>
                        </a:rPr>
                        <a:t>Агроинженерия</a:t>
                      </a:r>
                      <a:r>
                        <a:rPr lang="ru-RU" sz="1600" dirty="0" smtClean="0">
                          <a:latin typeface="+mj-lt"/>
                        </a:rPr>
                        <a:t>»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  <a:sym typeface="+mn-ea"/>
                        </a:rPr>
                        <a:t>28 120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/>
                        <a:sym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  <a:sym typeface="+mn-ea"/>
                        </a:rPr>
                        <a:t>28 120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effectLst/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Дефектовка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стен, заделка трещин, штукатурка. Покраска стен в 2 слоя. 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  <a:sym typeface="+mn-ea"/>
                        </a:rPr>
                        <a:t>17 056,66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/>
                        <a:sym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  <a:sym typeface="+mn-ea"/>
                        </a:rPr>
                        <a:t>20 468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496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</a:rPr>
                        <a:t>ИТОГО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  <a:sym typeface="+mn-ea"/>
                        </a:rPr>
                        <a:t>3</a:t>
                      </a:r>
                      <a:r>
                        <a:rPr lang="ru-RU" alt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  <a:sym typeface="+mn-ea"/>
                        </a:rPr>
                        <a:t> 50</a:t>
                      </a:r>
                      <a:r>
                        <a:rPr lang="en-US" alt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  <a:sym typeface="+mn-ea"/>
                        </a:rPr>
                        <a:t>1</a:t>
                      </a:r>
                      <a:r>
                        <a:rPr lang="ru-RU" alt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  <a:sym typeface="+mn-ea"/>
                        </a:rPr>
                        <a:t> </a:t>
                      </a:r>
                      <a:r>
                        <a:rPr lang="en-US" alt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  <a:sym typeface="+mn-ea"/>
                        </a:rPr>
                        <a:t>418</a:t>
                      </a:r>
                      <a:r>
                        <a:rPr lang="ru-RU" alt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  <a:sym typeface="+mn-ea"/>
                        </a:rPr>
                        <a:t>,</a:t>
                      </a:r>
                      <a:r>
                        <a:rPr lang="en-US" alt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  <a:sym typeface="+mn-ea"/>
                        </a:rPr>
                        <a:t>03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/>
                        <a:sym typeface="+mn-ea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  <a:sym typeface="+mn-ea"/>
                        </a:rPr>
                        <a:t>3 702 358</a:t>
                      </a: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  <a:sym typeface="+mn-ea"/>
                        </a:rPr>
                        <a:t>,07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/>
                        <a:sym typeface="+mn-ea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8" name="object 4">
            <a:extLst>
              <a:ext uri="{FF2B5EF4-FFF2-40B4-BE49-F238E27FC236}">
                <a16:creationId xmlns:a16="http://schemas.microsoft.com/office/drawing/2014/main" xmlns="" id="{80A42D07-366F-42E4-A878-D1CD43B8CEA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999" y="684008"/>
            <a:ext cx="3702050" cy="1238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5119985" cy="2448560"/>
          </a:xfrm>
          <a:custGeom>
            <a:avLst/>
            <a:gdLst/>
            <a:ahLst/>
            <a:cxnLst/>
            <a:rect l="l" t="t" r="r" b="b"/>
            <a:pathLst>
              <a:path w="15119985" h="2448560">
                <a:moveTo>
                  <a:pt x="15119985" y="0"/>
                </a:moveTo>
                <a:lnTo>
                  <a:pt x="0" y="0"/>
                </a:lnTo>
                <a:lnTo>
                  <a:pt x="0" y="2448001"/>
                </a:lnTo>
                <a:lnTo>
                  <a:pt x="15119985" y="2448001"/>
                </a:lnTo>
                <a:lnTo>
                  <a:pt x="15119985" y="0"/>
                </a:lnTo>
                <a:close/>
              </a:path>
            </a:pathLst>
          </a:custGeom>
          <a:solidFill>
            <a:srgbClr val="3BAB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67250" y="1003160"/>
            <a:ext cx="6248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dirty="0" err="1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Сводная</a:t>
            </a:r>
            <a:r>
              <a:rPr sz="2400" dirty="0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0" dirty="0" err="1" smtClean="0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смета</a:t>
            </a:r>
            <a:r>
              <a:rPr lang="ru-RU" sz="2400" spc="-10" dirty="0" smtClean="0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lang="ru-RU" sz="2400" spc="-10" dirty="0" err="1" smtClean="0">
                <a:solidFill>
                  <a:schemeClr val="bg1"/>
                </a:solidFill>
                <a:latin typeface="Verdana" panose="020B0604030504040204"/>
                <a:cs typeface="Verdana" panose="020B0604030504040204"/>
              </a:rPr>
              <a:t>Агротехкласса</a:t>
            </a:r>
            <a:endParaRPr sz="2400" spc="-10" dirty="0">
              <a:solidFill>
                <a:schemeClr val="bg1"/>
              </a:solidFill>
              <a:latin typeface="Verdana" panose="020B0604030504040204"/>
              <a:cs typeface="Verdana" panose="020B0604030504040204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065678"/>
              </p:ext>
            </p:extLst>
          </p:nvPr>
        </p:nvGraphicFramePr>
        <p:xfrm>
          <a:off x="742749" y="2603500"/>
          <a:ext cx="13428865" cy="4208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038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250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5145">
                <a:tc>
                  <a:txBody>
                    <a:bodyPr/>
                    <a:lstStyle/>
                    <a:p>
                      <a:pPr marL="179705" algn="l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Общая площадь 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м2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573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</a:rPr>
                        <a:t>58 м²</a:t>
                      </a: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5055">
                <a:tc>
                  <a:txBody>
                    <a:bodyPr/>
                    <a:lstStyle/>
                    <a:p>
                      <a:pPr marL="179705" algn="l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Перечень</a:t>
                      </a:r>
                      <a:r>
                        <a:rPr sz="1400" spc="-9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работ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573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Дефектовка</a:t>
                      </a:r>
                      <a:r>
                        <a:rPr lang="ru-RU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стен, заделка трещин, штукатурка. Покраска стен в 2 слоя. Приобретение,</a:t>
                      </a:r>
                      <a:r>
                        <a:rPr lang="ru-RU" sz="14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нанесение и установка фирменной символики в соответствии с </a:t>
                      </a:r>
                      <a:r>
                        <a:rPr lang="ru-RU" sz="1400" baseline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брендбуком</a:t>
                      </a:r>
                      <a:r>
                        <a:rPr lang="ru-RU" sz="14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проекта, приобретение оборудования, средств обучения и воспитания, расходных материалов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4670">
                <a:tc>
                  <a:txBody>
                    <a:bodyPr/>
                    <a:lstStyle/>
                    <a:p>
                      <a:pPr marL="179705" algn="l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Итоговая </a:t>
                      </a:r>
                      <a:r>
                        <a:rPr sz="1400" dirty="0" err="1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стоимость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 err="1" smtClean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проекта</a:t>
                      </a:r>
                      <a:r>
                        <a:rPr lang="ru-RU" sz="1400" spc="-10" dirty="0" smtClean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без НДС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573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</a:rPr>
                        <a:t>3 501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</a:rPr>
                        <a:t> 418,03</a:t>
                      </a:r>
                      <a:endParaRPr lang="ru-RU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pPr marL="179705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9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Итоговая стоимость </a:t>
                      </a:r>
                      <a:r>
                        <a:rPr lang="ru-RU" sz="1400" spc="-10" dirty="0" smtClean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проекта с НДС</a:t>
                      </a:r>
                      <a:endParaRPr lang="ru-RU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573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</a:rPr>
                        <a:t>3 702 358,07</a:t>
                      </a:r>
                      <a:endParaRPr lang="ru-RU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noFill/>
                  </a:tcPr>
                </a:tc>
              </a:tr>
              <a:tr h="808990">
                <a:tc>
                  <a:txBody>
                    <a:bodyPr/>
                    <a:lstStyle/>
                    <a:p>
                      <a:pPr marL="179705" marR="194310" algn="l">
                        <a:lnSpc>
                          <a:spcPct val="100000"/>
                        </a:lnSpc>
                        <a:spcBef>
                          <a:spcPts val="990"/>
                        </a:spcBef>
                        <a:buNone/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  <a:sym typeface="+mn-ea"/>
                        </a:rPr>
                        <a:t>График и продолжительность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  <a:sym typeface="+mn-ea"/>
                        </a:rPr>
                        <a:t>работ</a:t>
                      </a:r>
                      <a:endParaRPr lang="ru-RU" altLang="en-US" sz="1400" dirty="0">
                        <a:solidFill>
                          <a:srgbClr val="231F2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0" marR="0" marT="12573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</a:rPr>
                        <a:t>15.10.2025</a:t>
                      </a:r>
                      <a:r>
                        <a:rPr lang="ru-RU" alt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</a:rPr>
                        <a:t> – 05.12.2025</a:t>
                      </a:r>
                      <a:endParaRPr lang="ru-RU" alt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8990">
                <a:tc>
                  <a:txBody>
                    <a:bodyPr/>
                    <a:lstStyle/>
                    <a:p>
                      <a:pPr marL="179705" marR="194310" algn="l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Срок</a:t>
                      </a:r>
                      <a:r>
                        <a:rPr sz="1400" spc="-35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сдачи</a:t>
                      </a:r>
                      <a:r>
                        <a:rPr sz="1400" spc="-35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573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/>
                        </a:rPr>
                        <a:t>05.12.2025</a:t>
                      </a: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710999" y="7175500"/>
            <a:ext cx="493522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9900"/>
                </a:solidFill>
                <a:latin typeface="Verdana" panose="020B0604030504040204"/>
                <a:cs typeface="Verdana" panose="020B0604030504040204"/>
              </a:rPr>
              <a:t>Источники</a:t>
            </a:r>
            <a:r>
              <a:rPr sz="1600" b="1" spc="-100" dirty="0">
                <a:solidFill>
                  <a:srgbClr val="0099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b="1" spc="-10" dirty="0">
                <a:solidFill>
                  <a:srgbClr val="009900"/>
                </a:solidFill>
                <a:latin typeface="Verdana" panose="020B0604030504040204"/>
                <a:cs typeface="Verdana" panose="020B0604030504040204"/>
              </a:rPr>
              <a:t>финансирования</a:t>
            </a:r>
            <a:r>
              <a:rPr sz="1600" b="1" spc="-95" dirty="0">
                <a:solidFill>
                  <a:srgbClr val="0099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b="1" spc="-10" dirty="0">
                <a:solidFill>
                  <a:srgbClr val="009900"/>
                </a:solidFill>
                <a:latin typeface="Verdana" panose="020B0604030504040204"/>
                <a:cs typeface="Verdana" panose="020B0604030504040204"/>
              </a:rPr>
              <a:t>проекта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4229337"/>
              </p:ext>
            </p:extLst>
          </p:nvPr>
        </p:nvGraphicFramePr>
        <p:xfrm>
          <a:off x="710999" y="7632700"/>
          <a:ext cx="13419340" cy="1872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899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294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2770">
                <a:tc>
                  <a:txBody>
                    <a:bodyPr/>
                    <a:lstStyle/>
                    <a:p>
                      <a:pPr marL="179705" algn="l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Источник</a:t>
                      </a:r>
                    </a:p>
                  </a:txBody>
                  <a:tcPr marL="0" marR="0" marT="12573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172085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sz="1400" spc="-7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средств,</a:t>
                      </a:r>
                      <a:r>
                        <a:rPr sz="1400" spc="-75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 err="1" smtClean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sz="1400" dirty="0">
                        <a:solidFill>
                          <a:srgbClr val="231F2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7795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2795">
                <a:tc>
                  <a:txBody>
                    <a:bodyPr/>
                    <a:lstStyle/>
                    <a:p>
                      <a:pPr marL="179705" marR="968375" algn="l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lang="ru-RU" sz="1400" dirty="0" smtClean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Федеральный бюджет + региональный бюджет (сумма субсидии)</a:t>
                      </a:r>
                      <a:endParaRPr sz="1400" dirty="0">
                        <a:solidFill>
                          <a:srgbClr val="231F2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573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110 617,23</a:t>
                      </a: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179705" algn="l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Внебюджетные</a:t>
                      </a:r>
                      <a:r>
                        <a:rPr sz="1400" spc="-145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источники</a:t>
                      </a:r>
                      <a:endParaRPr sz="1400" dirty="0">
                        <a:solidFill>
                          <a:srgbClr val="231F2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573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390</a:t>
                      </a:r>
                      <a:r>
                        <a:rPr lang="ru-RU" sz="1400" baseline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800,80</a:t>
                      </a: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" name="object 4">
            <a:extLst>
              <a:ext uri="{FF2B5EF4-FFF2-40B4-BE49-F238E27FC236}">
                <a16:creationId xmlns:a16="http://schemas.microsoft.com/office/drawing/2014/main" xmlns="" id="{66425D3E-AAC8-456C-B9A5-90F3A38E781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999" y="684008"/>
            <a:ext cx="3702050" cy="12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3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9650" y="3670300"/>
            <a:ext cx="1363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Цель проекта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– создание на базе </a:t>
            </a:r>
            <a:r>
              <a:rPr lang="ru-RU" dirty="0" smtClean="0"/>
              <a:t>государственного бюджетного общеобразовательного учреждения </a:t>
            </a:r>
            <a:r>
              <a:rPr lang="ru-RU" dirty="0"/>
              <a:t>Самарской области </a:t>
            </a:r>
            <a:r>
              <a:rPr lang="ru-RU" dirty="0" smtClean="0"/>
              <a:t>средней общеобразовательной школы  </a:t>
            </a:r>
            <a:r>
              <a:rPr lang="ru-RU" dirty="0"/>
              <a:t>№ 1 с. </a:t>
            </a:r>
            <a:r>
              <a:rPr lang="ru-RU" dirty="0" smtClean="0"/>
              <a:t>Приволжье муниципального </a:t>
            </a:r>
            <a:r>
              <a:rPr lang="ru-RU" dirty="0"/>
              <a:t>района </a:t>
            </a:r>
            <a:r>
              <a:rPr lang="ru-RU" dirty="0" smtClean="0"/>
              <a:t>Приволжский Самарской </a:t>
            </a:r>
            <a:r>
              <a:rPr lang="ru-RU" dirty="0"/>
              <a:t>области</a:t>
            </a:r>
            <a:endParaRPr lang="ru-RU" dirty="0" smtClean="0">
              <a:effectLst/>
            </a:endParaRPr>
          </a:p>
          <a:p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агротехнологических классов.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АГРОТЕХНОЛОГИЧЕСКИЙ КЛАСС – форма организации образовательной деятельности при реализации образовательной программы основного общего или среднего общего образования, предусматривающая углубленное изучение профильных агротехнологических предметов.</a:t>
            </a: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Организация учебно-воспитательного процесса в агротехнологическом классе обеспечивается за счет высокого уровня развития материально-технической базы и характеризуется наличием, в том числе: учебных кабинетов, оснащенных современным оборудованием; современного учебно-лабораторного оборудования по профильным агротехнологическим предметам.</a:t>
            </a: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Создание агротехнологических классов осуществляется в рамках реализации федерального проекта «Кадры в АПК» национального проекта «Технологическое обеспечение продовольственной безопасности».</a:t>
            </a: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Результат проекта: </a:t>
            </a: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Произведен косметический ремонт учебного класса площадью 58 </a:t>
            </a:r>
            <a:r>
              <a:rPr lang="ru-RU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кв.м</a:t>
            </a: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., приобретено и введено в учебный процесс современное оборудование для изучения профильных агротехнологических предметов, организована образовательная деятельность по профилям «</a:t>
            </a:r>
            <a:r>
              <a:rPr lang="ru-RU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Агротехнологии</a:t>
            </a: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» (</a:t>
            </a:r>
            <a:r>
              <a:rPr lang="ru-RU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Агроинженерия</a:t>
            </a: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Генетика и селекция растений) в 7-11 классах в соответствии с утвержденными учебными планами.</a:t>
            </a:r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" y="0"/>
            <a:ext cx="15119390" cy="24508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606604"/>
            <a:ext cx="3706689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6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97F3E439-94F6-4C9E-AA24-591ED9B8530B}"/>
              </a:ext>
            </a:extLst>
          </p:cNvPr>
          <p:cNvSpPr/>
          <p:nvPr/>
        </p:nvSpPr>
        <p:spPr>
          <a:xfrm>
            <a:off x="0" y="0"/>
            <a:ext cx="15119985" cy="2448560"/>
          </a:xfrm>
          <a:custGeom>
            <a:avLst/>
            <a:gdLst/>
            <a:ahLst/>
            <a:cxnLst/>
            <a:rect l="l" t="t" r="r" b="b"/>
            <a:pathLst>
              <a:path w="15119985" h="2448560">
                <a:moveTo>
                  <a:pt x="15119985" y="0"/>
                </a:moveTo>
                <a:lnTo>
                  <a:pt x="0" y="0"/>
                </a:lnTo>
                <a:lnTo>
                  <a:pt x="0" y="2448001"/>
                </a:lnTo>
                <a:lnTo>
                  <a:pt x="15119985" y="2448001"/>
                </a:lnTo>
                <a:lnTo>
                  <a:pt x="15119985" y="0"/>
                </a:lnTo>
                <a:close/>
              </a:path>
            </a:pathLst>
          </a:custGeom>
          <a:solidFill>
            <a:srgbClr val="3BAB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605482"/>
            <a:ext cx="3706689" cy="12375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95850" y="254783"/>
            <a:ext cx="756285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СОЗДАНИЕ И РАБОТА АГРОТЕХКЛАССОВ —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это комплексный подход к обновлению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аграрного образования и развитию кадрового потенциала сельского хозяйства России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0" y="2603500"/>
            <a:ext cx="134874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ОСНОВНЫЕ АСПЕКТЫ ЭТОГО ПРОЦЕССА:</a:t>
            </a: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Целевая направленность: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агротехклассы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призваны обеспечить раннюю профориентацию школьников в сфере сельского хозяйства, пробуждая интерес к аграрным профессиям и помогая сделать осознанный выбор будущей карьеры.</a:t>
            </a: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Встраивание в образовательную систему: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внедрение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агротехклассов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требует тесного взаимодействия между школами, аграрными вузами и предприятиями АПК, создавая единую цепочку непрерывного аграрного образования.</a:t>
            </a: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Практический подход: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главная особенность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агротехклассов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- сочетание теории с практикой, включая работу на учебно-опытных участках, стажировки на сельхозпредприятиях и участие в реальных производственных процессах.</a:t>
            </a: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Современное оснащение: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использование передового лабораторного оборудования от отечественных производителей для агрохимического анализа обеспечивает высокий уровень практической подготовки учащихся и развитие их исследовательских навыков.</a:t>
            </a:r>
          </a:p>
          <a:p>
            <a:r>
              <a:rPr lang="ru-RU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Цифровизация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обучения: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внедрение современных информационных технологий в учебный процесс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агротехклассов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помогает формировать цифровые навыки, необходимые для работы в условиях цифровой трансформации сельского хозяйства.</a:t>
            </a: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Профессиональные пробы: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организация таких проб позволяет школьникам получить реальный опыт работы в различных сферах АПК, что способствует более осознанному выбору будущей профессии.</a:t>
            </a: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Взаимодействие с бизнесом: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тесное сотрудничество с сельхозпредприятиями обеспечивает актуальность образовательных программ и повышает шансы выпускников на успешное трудоустройство.</a:t>
            </a: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Развитие гибких навыков: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помимо профессиональных умений,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агротехклассы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уделяют внимание развитию таких качеств, как общительность, умение работать в команде, критическое мышление, что важно для успешной карьеры в современном АПК.</a:t>
            </a: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Научно-исследовательская деятельность: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вовлечение учащихся в исследовательские проекты способствует развитию их научного потенциала и инновационного мышления.</a:t>
            </a: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Социально-экономический эффект: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внедрение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агротехклассов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направлено не только на решение образовательных задач, но и на развитие сельских территорий, повышение престижа сельскохозяйственных профессий и обеспечение АПК квалифицированными кадрами.</a:t>
            </a: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6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7405" y="6413500"/>
            <a:ext cx="8332749" cy="28802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lang="ru-RU" sz="2200" spc="-20" dirty="0">
                <a:solidFill>
                  <a:srgbClr val="231F20"/>
                </a:solidFill>
                <a:latin typeface="Verdana" panose="020B0604030504040204"/>
                <a:cs typeface="Verdana" panose="020B0604030504040204"/>
              </a:rPr>
              <a:t>Зонирование наружной и внутренней отделки помещений агротехнологического класса, создаваемого в рамках федерального проекта «Кадры в АПК» на </a:t>
            </a:r>
            <a:r>
              <a:rPr lang="ru-RU" sz="2200" spc="-20" dirty="0" smtClean="0">
                <a:solidFill>
                  <a:srgbClr val="231F20"/>
                </a:solidFill>
                <a:latin typeface="Verdana" panose="020B0604030504040204"/>
                <a:cs typeface="Verdana" panose="020B0604030504040204"/>
              </a:rPr>
              <a:t>базе ГБОУ СОШ №1 с. Приволжье </a:t>
            </a:r>
            <a:r>
              <a:rPr lang="ru-RU" sz="2200" spc="-20" dirty="0" err="1" smtClean="0">
                <a:solidFill>
                  <a:srgbClr val="231F20"/>
                </a:solidFill>
                <a:latin typeface="Verdana" panose="020B0604030504040204"/>
                <a:cs typeface="Verdana" panose="020B0604030504040204"/>
              </a:rPr>
              <a:t>м.р</a:t>
            </a:r>
            <a:r>
              <a:rPr lang="ru-RU" sz="2200" spc="-20" dirty="0" smtClean="0">
                <a:solidFill>
                  <a:srgbClr val="231F20"/>
                </a:solidFill>
                <a:latin typeface="Verdana" panose="020B0604030504040204"/>
                <a:cs typeface="Verdana" panose="020B0604030504040204"/>
              </a:rPr>
              <a:t>. Приволжский Самарской области</a:t>
            </a:r>
            <a:endParaRPr sz="2200" dirty="0">
              <a:latin typeface="Verdana" panose="020B0604030504040204"/>
              <a:cs typeface="Verdana" panose="020B0604030504040204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ru-RU" sz="2200" dirty="0" smtClean="0">
              <a:latin typeface="Verdana" panose="020B0604030504040204"/>
              <a:cs typeface="Verdana" panose="020B0604030504040204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2200" dirty="0">
              <a:latin typeface="Verdana" panose="020B0604030504040204"/>
              <a:cs typeface="Verdana" panose="020B0604030504040204"/>
            </a:endParaRPr>
          </a:p>
          <a:p>
            <a:pPr marL="12700">
              <a:lnSpc>
                <a:spcPct val="100000"/>
              </a:lnSpc>
            </a:pPr>
            <a:endParaRPr sz="2400" dirty="0">
              <a:latin typeface="Verdana" panose="020B0604030504040204"/>
              <a:cs typeface="Verdana" panose="020B060403050404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55014" y="3420897"/>
            <a:ext cx="1682750" cy="1682750"/>
            <a:chOff x="1155014" y="3420897"/>
            <a:chExt cx="1682750" cy="1682750"/>
          </a:xfrm>
        </p:grpSpPr>
        <p:sp>
          <p:nvSpPr>
            <p:cNvPr id="4" name="object 4"/>
            <p:cNvSpPr/>
            <p:nvPr/>
          </p:nvSpPr>
          <p:spPr>
            <a:xfrm>
              <a:off x="1621561" y="3841114"/>
              <a:ext cx="351790" cy="1033780"/>
            </a:xfrm>
            <a:custGeom>
              <a:avLst/>
              <a:gdLst/>
              <a:ahLst/>
              <a:cxnLst/>
              <a:rect l="l" t="t" r="r" b="b"/>
              <a:pathLst>
                <a:path w="351789" h="1033779">
                  <a:moveTo>
                    <a:pt x="345211" y="928039"/>
                  </a:moveTo>
                  <a:lnTo>
                    <a:pt x="344512" y="810298"/>
                  </a:lnTo>
                  <a:lnTo>
                    <a:pt x="344868" y="795667"/>
                  </a:lnTo>
                  <a:lnTo>
                    <a:pt x="344855" y="784186"/>
                  </a:lnTo>
                  <a:lnTo>
                    <a:pt x="304419" y="723531"/>
                  </a:lnTo>
                  <a:lnTo>
                    <a:pt x="262991" y="693699"/>
                  </a:lnTo>
                  <a:lnTo>
                    <a:pt x="216827" y="669607"/>
                  </a:lnTo>
                  <a:lnTo>
                    <a:pt x="170091" y="648652"/>
                  </a:lnTo>
                  <a:lnTo>
                    <a:pt x="138328" y="633730"/>
                  </a:lnTo>
                  <a:lnTo>
                    <a:pt x="75272" y="595528"/>
                  </a:lnTo>
                  <a:lnTo>
                    <a:pt x="23672" y="539889"/>
                  </a:lnTo>
                  <a:lnTo>
                    <a:pt x="9906" y="504456"/>
                  </a:lnTo>
                  <a:lnTo>
                    <a:pt x="2082" y="482295"/>
                  </a:lnTo>
                  <a:lnTo>
                    <a:pt x="63" y="536778"/>
                  </a:lnTo>
                  <a:lnTo>
                    <a:pt x="0" y="594131"/>
                  </a:lnTo>
                  <a:lnTo>
                    <a:pt x="1955" y="735863"/>
                  </a:lnTo>
                  <a:lnTo>
                    <a:pt x="10223" y="775335"/>
                  </a:lnTo>
                  <a:lnTo>
                    <a:pt x="35280" y="813104"/>
                  </a:lnTo>
                  <a:lnTo>
                    <a:pt x="65405" y="839889"/>
                  </a:lnTo>
                  <a:lnTo>
                    <a:pt x="126403" y="876147"/>
                  </a:lnTo>
                  <a:lnTo>
                    <a:pt x="220497" y="921791"/>
                  </a:lnTo>
                  <a:lnTo>
                    <a:pt x="264960" y="947572"/>
                  </a:lnTo>
                  <a:lnTo>
                    <a:pt x="283540" y="960437"/>
                  </a:lnTo>
                  <a:lnTo>
                    <a:pt x="293116" y="968273"/>
                  </a:lnTo>
                  <a:lnTo>
                    <a:pt x="300139" y="975194"/>
                  </a:lnTo>
                  <a:lnTo>
                    <a:pt x="311099" y="985304"/>
                  </a:lnTo>
                  <a:lnTo>
                    <a:pt x="320751" y="996581"/>
                  </a:lnTo>
                  <a:lnTo>
                    <a:pt x="330238" y="1011301"/>
                  </a:lnTo>
                  <a:lnTo>
                    <a:pt x="338277" y="1025131"/>
                  </a:lnTo>
                  <a:lnTo>
                    <a:pt x="343623" y="1033716"/>
                  </a:lnTo>
                  <a:lnTo>
                    <a:pt x="345046" y="996556"/>
                  </a:lnTo>
                  <a:lnTo>
                    <a:pt x="345211" y="928039"/>
                  </a:lnTo>
                  <a:close/>
                </a:path>
                <a:path w="351789" h="1033779">
                  <a:moveTo>
                    <a:pt x="349338" y="604710"/>
                  </a:moveTo>
                  <a:lnTo>
                    <a:pt x="348615" y="559295"/>
                  </a:lnTo>
                  <a:lnTo>
                    <a:pt x="348615" y="470039"/>
                  </a:lnTo>
                  <a:lnTo>
                    <a:pt x="348830" y="457949"/>
                  </a:lnTo>
                  <a:lnTo>
                    <a:pt x="348678" y="448995"/>
                  </a:lnTo>
                  <a:lnTo>
                    <a:pt x="327444" y="411886"/>
                  </a:lnTo>
                  <a:lnTo>
                    <a:pt x="297408" y="387032"/>
                  </a:lnTo>
                  <a:lnTo>
                    <a:pt x="254850" y="362610"/>
                  </a:lnTo>
                  <a:lnTo>
                    <a:pt x="209550" y="341680"/>
                  </a:lnTo>
                  <a:lnTo>
                    <a:pt x="165023" y="319646"/>
                  </a:lnTo>
                  <a:lnTo>
                    <a:pt x="124739" y="291934"/>
                  </a:lnTo>
                  <a:lnTo>
                    <a:pt x="98247" y="263499"/>
                  </a:lnTo>
                  <a:lnTo>
                    <a:pt x="78892" y="220903"/>
                  </a:lnTo>
                  <a:lnTo>
                    <a:pt x="76187" y="206413"/>
                  </a:lnTo>
                  <a:lnTo>
                    <a:pt x="74663" y="238226"/>
                  </a:lnTo>
                  <a:lnTo>
                    <a:pt x="74422" y="291490"/>
                  </a:lnTo>
                  <a:lnTo>
                    <a:pt x="75298" y="405853"/>
                  </a:lnTo>
                  <a:lnTo>
                    <a:pt x="90462" y="458393"/>
                  </a:lnTo>
                  <a:lnTo>
                    <a:pt x="122758" y="491921"/>
                  </a:lnTo>
                  <a:lnTo>
                    <a:pt x="175793" y="524421"/>
                  </a:lnTo>
                  <a:lnTo>
                    <a:pt x="216509" y="543661"/>
                  </a:lnTo>
                  <a:lnTo>
                    <a:pt x="256882" y="563435"/>
                  </a:lnTo>
                  <a:lnTo>
                    <a:pt x="295275" y="587717"/>
                  </a:lnTo>
                  <a:lnTo>
                    <a:pt x="330073" y="620483"/>
                  </a:lnTo>
                  <a:lnTo>
                    <a:pt x="344957" y="643890"/>
                  </a:lnTo>
                  <a:lnTo>
                    <a:pt x="348170" y="648982"/>
                  </a:lnTo>
                  <a:lnTo>
                    <a:pt x="349313" y="628065"/>
                  </a:lnTo>
                  <a:lnTo>
                    <a:pt x="349338" y="604710"/>
                  </a:lnTo>
                  <a:close/>
                </a:path>
                <a:path w="351789" h="1033779">
                  <a:moveTo>
                    <a:pt x="351510" y="255816"/>
                  </a:moveTo>
                  <a:lnTo>
                    <a:pt x="350723" y="191274"/>
                  </a:lnTo>
                  <a:lnTo>
                    <a:pt x="350812" y="178587"/>
                  </a:lnTo>
                  <a:lnTo>
                    <a:pt x="349453" y="168884"/>
                  </a:lnTo>
                  <a:lnTo>
                    <a:pt x="322668" y="136563"/>
                  </a:lnTo>
                  <a:lnTo>
                    <a:pt x="283895" y="113144"/>
                  </a:lnTo>
                  <a:lnTo>
                    <a:pt x="250977" y="97967"/>
                  </a:lnTo>
                  <a:lnTo>
                    <a:pt x="232206" y="88887"/>
                  </a:lnTo>
                  <a:lnTo>
                    <a:pt x="212686" y="77901"/>
                  </a:lnTo>
                  <a:lnTo>
                    <a:pt x="194449" y="65062"/>
                  </a:lnTo>
                  <a:lnTo>
                    <a:pt x="179552" y="50444"/>
                  </a:lnTo>
                  <a:lnTo>
                    <a:pt x="178041" y="48590"/>
                  </a:lnTo>
                  <a:lnTo>
                    <a:pt x="172415" y="42316"/>
                  </a:lnTo>
                  <a:lnTo>
                    <a:pt x="157822" y="6794"/>
                  </a:lnTo>
                  <a:lnTo>
                    <a:pt x="157048" y="0"/>
                  </a:lnTo>
                  <a:lnTo>
                    <a:pt x="155981" y="23888"/>
                  </a:lnTo>
                  <a:lnTo>
                    <a:pt x="156248" y="128257"/>
                  </a:lnTo>
                  <a:lnTo>
                    <a:pt x="159715" y="166217"/>
                  </a:lnTo>
                  <a:lnTo>
                    <a:pt x="181444" y="199237"/>
                  </a:lnTo>
                  <a:lnTo>
                    <a:pt x="225996" y="228193"/>
                  </a:lnTo>
                  <a:lnTo>
                    <a:pt x="267081" y="248475"/>
                  </a:lnTo>
                  <a:lnTo>
                    <a:pt x="306070" y="270306"/>
                  </a:lnTo>
                  <a:lnTo>
                    <a:pt x="338086" y="299021"/>
                  </a:lnTo>
                  <a:lnTo>
                    <a:pt x="342252" y="304292"/>
                  </a:lnTo>
                  <a:lnTo>
                    <a:pt x="346214" y="312737"/>
                  </a:lnTo>
                  <a:lnTo>
                    <a:pt x="350354" y="319735"/>
                  </a:lnTo>
                  <a:lnTo>
                    <a:pt x="351497" y="288518"/>
                  </a:lnTo>
                  <a:lnTo>
                    <a:pt x="351510" y="255816"/>
                  </a:lnTo>
                  <a:close/>
                </a:path>
              </a:pathLst>
            </a:custGeom>
            <a:solidFill>
              <a:srgbClr val="3BA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39129" y="4324819"/>
              <a:ext cx="345440" cy="551180"/>
            </a:xfrm>
            <a:custGeom>
              <a:avLst/>
              <a:gdLst/>
              <a:ahLst/>
              <a:cxnLst/>
              <a:rect l="l" t="t" r="r" b="b"/>
              <a:pathLst>
                <a:path w="345439" h="551179">
                  <a:moveTo>
                    <a:pt x="342971" y="0"/>
                  </a:moveTo>
                  <a:lnTo>
                    <a:pt x="329395" y="42073"/>
                  </a:lnTo>
                  <a:lnTo>
                    <a:pt x="308275" y="75945"/>
                  </a:lnTo>
                  <a:lnTo>
                    <a:pt x="274035" y="109288"/>
                  </a:lnTo>
                  <a:lnTo>
                    <a:pt x="232848" y="136430"/>
                  </a:lnTo>
                  <a:lnTo>
                    <a:pt x="187814" y="159504"/>
                  </a:lnTo>
                  <a:lnTo>
                    <a:pt x="142030" y="180647"/>
                  </a:lnTo>
                  <a:lnTo>
                    <a:pt x="98598" y="201993"/>
                  </a:lnTo>
                  <a:lnTo>
                    <a:pt x="62863" y="223545"/>
                  </a:lnTo>
                  <a:lnTo>
                    <a:pt x="32710" y="248069"/>
                  </a:lnTo>
                  <a:lnTo>
                    <a:pt x="4378" y="287855"/>
                  </a:lnTo>
                  <a:lnTo>
                    <a:pt x="885" y="383379"/>
                  </a:lnTo>
                  <a:lnTo>
                    <a:pt x="22" y="440205"/>
                  </a:lnTo>
                  <a:lnTo>
                    <a:pt x="0" y="496753"/>
                  </a:lnTo>
                  <a:lnTo>
                    <a:pt x="1976" y="550570"/>
                  </a:lnTo>
                  <a:lnTo>
                    <a:pt x="13419" y="531402"/>
                  </a:lnTo>
                  <a:lnTo>
                    <a:pt x="24042" y="515064"/>
                  </a:lnTo>
                  <a:lnTo>
                    <a:pt x="94093" y="456539"/>
                  </a:lnTo>
                  <a:lnTo>
                    <a:pt x="138714" y="431522"/>
                  </a:lnTo>
                  <a:lnTo>
                    <a:pt x="224421" y="389645"/>
                  </a:lnTo>
                  <a:lnTo>
                    <a:pt x="262781" y="368229"/>
                  </a:lnTo>
                  <a:lnTo>
                    <a:pt x="296330" y="343458"/>
                  </a:lnTo>
                  <a:lnTo>
                    <a:pt x="323705" y="313054"/>
                  </a:lnTo>
                  <a:lnTo>
                    <a:pt x="341868" y="271878"/>
                  </a:lnTo>
                  <a:lnTo>
                    <a:pt x="344819" y="105821"/>
                  </a:lnTo>
                  <a:lnTo>
                    <a:pt x="344578" y="40488"/>
                  </a:lnTo>
                  <a:lnTo>
                    <a:pt x="342971" y="0"/>
                  </a:lnTo>
                  <a:close/>
                </a:path>
              </a:pathLst>
            </a:custGeom>
            <a:solidFill>
              <a:srgbClr val="E32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35775" y="4053319"/>
              <a:ext cx="274955" cy="437515"/>
            </a:xfrm>
            <a:custGeom>
              <a:avLst/>
              <a:gdLst/>
              <a:ahLst/>
              <a:cxnLst/>
              <a:rect l="l" t="t" r="r" b="b"/>
              <a:pathLst>
                <a:path w="274955" h="437514">
                  <a:moveTo>
                    <a:pt x="273491" y="0"/>
                  </a:moveTo>
                  <a:lnTo>
                    <a:pt x="270648" y="7548"/>
                  </a:lnTo>
                  <a:lnTo>
                    <a:pt x="265590" y="24008"/>
                  </a:lnTo>
                  <a:lnTo>
                    <a:pt x="262404" y="31978"/>
                  </a:lnTo>
                  <a:lnTo>
                    <a:pt x="235907" y="69556"/>
                  </a:lnTo>
                  <a:lnTo>
                    <a:pt x="200199" y="98013"/>
                  </a:lnTo>
                  <a:lnTo>
                    <a:pt x="158789" y="120693"/>
                  </a:lnTo>
                  <a:lnTo>
                    <a:pt x="115185" y="140943"/>
                  </a:lnTo>
                  <a:lnTo>
                    <a:pt x="72898" y="162107"/>
                  </a:lnTo>
                  <a:lnTo>
                    <a:pt x="35436" y="187531"/>
                  </a:lnTo>
                  <a:lnTo>
                    <a:pt x="6308" y="220560"/>
                  </a:lnTo>
                  <a:lnTo>
                    <a:pt x="461" y="248008"/>
                  </a:lnTo>
                  <a:lnTo>
                    <a:pt x="733" y="259537"/>
                  </a:lnTo>
                  <a:lnTo>
                    <a:pt x="733" y="348818"/>
                  </a:lnTo>
                  <a:lnTo>
                    <a:pt x="0" y="393639"/>
                  </a:lnTo>
                  <a:lnTo>
                    <a:pt x="122" y="416862"/>
                  </a:lnTo>
                  <a:lnTo>
                    <a:pt x="1495" y="437375"/>
                  </a:lnTo>
                  <a:lnTo>
                    <a:pt x="7991" y="423908"/>
                  </a:lnTo>
                  <a:lnTo>
                    <a:pt x="18119" y="409840"/>
                  </a:lnTo>
                  <a:lnTo>
                    <a:pt x="81198" y="357790"/>
                  </a:lnTo>
                  <a:lnTo>
                    <a:pt x="129024" y="333182"/>
                  </a:lnTo>
                  <a:lnTo>
                    <a:pt x="177179" y="309975"/>
                  </a:lnTo>
                  <a:lnTo>
                    <a:pt x="221000" y="283803"/>
                  </a:lnTo>
                  <a:lnTo>
                    <a:pt x="255825" y="250304"/>
                  </a:lnTo>
                  <a:lnTo>
                    <a:pt x="273608" y="201478"/>
                  </a:lnTo>
                  <a:lnTo>
                    <a:pt x="274786" y="89268"/>
                  </a:lnTo>
                  <a:lnTo>
                    <a:pt x="274718" y="44228"/>
                  </a:lnTo>
                  <a:lnTo>
                    <a:pt x="273491" y="0"/>
                  </a:lnTo>
                  <a:close/>
                </a:path>
              </a:pathLst>
            </a:custGeom>
            <a:solidFill>
              <a:srgbClr val="26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5327" y="3852672"/>
              <a:ext cx="193675" cy="308610"/>
            </a:xfrm>
            <a:custGeom>
              <a:avLst/>
              <a:gdLst/>
              <a:ahLst/>
              <a:cxnLst/>
              <a:rect l="l" t="t" r="r" b="b"/>
              <a:pathLst>
                <a:path w="193675" h="308610">
                  <a:moveTo>
                    <a:pt x="192366" y="0"/>
                  </a:moveTo>
                  <a:lnTo>
                    <a:pt x="185031" y="16622"/>
                  </a:lnTo>
                  <a:lnTo>
                    <a:pt x="179517" y="26889"/>
                  </a:lnTo>
                  <a:lnTo>
                    <a:pt x="169595" y="39560"/>
                  </a:lnTo>
                  <a:lnTo>
                    <a:pt x="126908" y="72774"/>
                  </a:lnTo>
                  <a:lnTo>
                    <a:pt x="80235" y="95786"/>
                  </a:lnTo>
                  <a:lnTo>
                    <a:pt x="36814" y="119156"/>
                  </a:lnTo>
                  <a:lnTo>
                    <a:pt x="3886" y="153441"/>
                  </a:lnTo>
                  <a:lnTo>
                    <a:pt x="1317" y="159780"/>
                  </a:lnTo>
                  <a:lnTo>
                    <a:pt x="442" y="166463"/>
                  </a:lnTo>
                  <a:lnTo>
                    <a:pt x="512" y="175425"/>
                  </a:lnTo>
                  <a:lnTo>
                    <a:pt x="647" y="182181"/>
                  </a:lnTo>
                  <a:lnTo>
                    <a:pt x="447" y="204183"/>
                  </a:lnTo>
                  <a:lnTo>
                    <a:pt x="364" y="213337"/>
                  </a:lnTo>
                  <a:lnTo>
                    <a:pt x="0" y="245311"/>
                  </a:lnTo>
                  <a:lnTo>
                    <a:pt x="54" y="277188"/>
                  </a:lnTo>
                  <a:lnTo>
                    <a:pt x="1028" y="308051"/>
                  </a:lnTo>
                  <a:lnTo>
                    <a:pt x="27375" y="272245"/>
                  </a:lnTo>
                  <a:lnTo>
                    <a:pt x="64600" y="246836"/>
                  </a:lnTo>
                  <a:lnTo>
                    <a:pt x="106465" y="226068"/>
                  </a:lnTo>
                  <a:lnTo>
                    <a:pt x="146734" y="204183"/>
                  </a:lnTo>
                  <a:lnTo>
                    <a:pt x="179171" y="175425"/>
                  </a:lnTo>
                  <a:lnTo>
                    <a:pt x="193255" y="126568"/>
                  </a:lnTo>
                  <a:lnTo>
                    <a:pt x="193614" y="72774"/>
                  </a:lnTo>
                  <a:lnTo>
                    <a:pt x="193497" y="22262"/>
                  </a:lnTo>
                  <a:lnTo>
                    <a:pt x="192496" y="2552"/>
                  </a:lnTo>
                  <a:lnTo>
                    <a:pt x="192384" y="342"/>
                  </a:lnTo>
                  <a:lnTo>
                    <a:pt x="192366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55014" y="3420897"/>
              <a:ext cx="1682750" cy="1682750"/>
            </a:xfrm>
            <a:custGeom>
              <a:avLst/>
              <a:gdLst/>
              <a:ahLst/>
              <a:cxnLst/>
              <a:rect l="l" t="t" r="r" b="b"/>
              <a:pathLst>
                <a:path w="1682750" h="1682750">
                  <a:moveTo>
                    <a:pt x="1039418" y="368084"/>
                  </a:moveTo>
                  <a:lnTo>
                    <a:pt x="949528" y="315620"/>
                  </a:lnTo>
                  <a:lnTo>
                    <a:pt x="907503" y="291503"/>
                  </a:lnTo>
                  <a:lnTo>
                    <a:pt x="866025" y="268566"/>
                  </a:lnTo>
                  <a:lnTo>
                    <a:pt x="846188" y="264147"/>
                  </a:lnTo>
                  <a:lnTo>
                    <a:pt x="835583" y="265163"/>
                  </a:lnTo>
                  <a:lnTo>
                    <a:pt x="826465" y="268363"/>
                  </a:lnTo>
                  <a:lnTo>
                    <a:pt x="785304" y="291503"/>
                  </a:lnTo>
                  <a:lnTo>
                    <a:pt x="743800" y="315722"/>
                  </a:lnTo>
                  <a:lnTo>
                    <a:pt x="656285" y="367665"/>
                  </a:lnTo>
                  <a:lnTo>
                    <a:pt x="789216" y="449592"/>
                  </a:lnTo>
                  <a:lnTo>
                    <a:pt x="831710" y="475170"/>
                  </a:lnTo>
                  <a:lnTo>
                    <a:pt x="837793" y="477596"/>
                  </a:lnTo>
                  <a:lnTo>
                    <a:pt x="844956" y="478637"/>
                  </a:lnTo>
                  <a:lnTo>
                    <a:pt x="852093" y="478180"/>
                  </a:lnTo>
                  <a:lnTo>
                    <a:pt x="858100" y="476097"/>
                  </a:lnTo>
                  <a:lnTo>
                    <a:pt x="901839" y="450545"/>
                  </a:lnTo>
                  <a:lnTo>
                    <a:pt x="946099" y="424192"/>
                  </a:lnTo>
                  <a:lnTo>
                    <a:pt x="1039418" y="368084"/>
                  </a:lnTo>
                  <a:close/>
                </a:path>
                <a:path w="1682750" h="1682750">
                  <a:moveTo>
                    <a:pt x="1682432" y="841222"/>
                  </a:moveTo>
                  <a:lnTo>
                    <a:pt x="1681086" y="793559"/>
                  </a:lnTo>
                  <a:lnTo>
                    <a:pt x="1677136" y="746594"/>
                  </a:lnTo>
                  <a:lnTo>
                    <a:pt x="1670646" y="700481"/>
                  </a:lnTo>
                  <a:lnTo>
                    <a:pt x="1661706" y="655281"/>
                  </a:lnTo>
                  <a:lnTo>
                    <a:pt x="1661655" y="654989"/>
                  </a:lnTo>
                  <a:lnTo>
                    <a:pt x="1650263" y="610501"/>
                  </a:lnTo>
                  <a:lnTo>
                    <a:pt x="1636547" y="566991"/>
                  </a:lnTo>
                  <a:lnTo>
                    <a:pt x="1625155" y="536752"/>
                  </a:lnTo>
                  <a:lnTo>
                    <a:pt x="1625155" y="841222"/>
                  </a:lnTo>
                  <a:lnTo>
                    <a:pt x="1623720" y="888911"/>
                  </a:lnTo>
                  <a:lnTo>
                    <a:pt x="1619465" y="935875"/>
                  </a:lnTo>
                  <a:lnTo>
                    <a:pt x="1612468" y="982091"/>
                  </a:lnTo>
                  <a:lnTo>
                    <a:pt x="1602879" y="1027176"/>
                  </a:lnTo>
                  <a:lnTo>
                    <a:pt x="1590687" y="1071372"/>
                  </a:lnTo>
                  <a:lnTo>
                    <a:pt x="1576031" y="1114513"/>
                  </a:lnTo>
                  <a:lnTo>
                    <a:pt x="1558963" y="1156474"/>
                  </a:lnTo>
                  <a:lnTo>
                    <a:pt x="1539582" y="1197203"/>
                  </a:lnTo>
                  <a:lnTo>
                    <a:pt x="1517967" y="1236611"/>
                  </a:lnTo>
                  <a:lnTo>
                    <a:pt x="1494205" y="1274610"/>
                  </a:lnTo>
                  <a:lnTo>
                    <a:pt x="1468374" y="1311122"/>
                  </a:lnTo>
                  <a:lnTo>
                    <a:pt x="1440561" y="1346047"/>
                  </a:lnTo>
                  <a:lnTo>
                    <a:pt x="1410843" y="1379334"/>
                  </a:lnTo>
                  <a:lnTo>
                    <a:pt x="1379296" y="1410868"/>
                  </a:lnTo>
                  <a:lnTo>
                    <a:pt x="1346022" y="1440599"/>
                  </a:lnTo>
                  <a:lnTo>
                    <a:pt x="1311084" y="1468412"/>
                  </a:lnTo>
                  <a:lnTo>
                    <a:pt x="1274584" y="1494243"/>
                  </a:lnTo>
                  <a:lnTo>
                    <a:pt x="1236586" y="1518018"/>
                  </a:lnTo>
                  <a:lnTo>
                    <a:pt x="1197178" y="1539633"/>
                  </a:lnTo>
                  <a:lnTo>
                    <a:pt x="1156449" y="1559013"/>
                  </a:lnTo>
                  <a:lnTo>
                    <a:pt x="1114488" y="1576070"/>
                  </a:lnTo>
                  <a:lnTo>
                    <a:pt x="1071359" y="1590738"/>
                  </a:lnTo>
                  <a:lnTo>
                    <a:pt x="1027150" y="1602930"/>
                  </a:lnTo>
                  <a:lnTo>
                    <a:pt x="981951" y="1612544"/>
                  </a:lnTo>
                  <a:lnTo>
                    <a:pt x="935837" y="1619516"/>
                  </a:lnTo>
                  <a:lnTo>
                    <a:pt x="888885" y="1623771"/>
                  </a:lnTo>
                  <a:lnTo>
                    <a:pt x="841209" y="1625193"/>
                  </a:lnTo>
                  <a:lnTo>
                    <a:pt x="793521" y="1623771"/>
                  </a:lnTo>
                  <a:lnTo>
                    <a:pt x="746569" y="1619516"/>
                  </a:lnTo>
                  <a:lnTo>
                    <a:pt x="700455" y="1612544"/>
                  </a:lnTo>
                  <a:lnTo>
                    <a:pt x="655256" y="1602930"/>
                  </a:lnTo>
                  <a:lnTo>
                    <a:pt x="611047" y="1590738"/>
                  </a:lnTo>
                  <a:lnTo>
                    <a:pt x="567918" y="1576070"/>
                  </a:lnTo>
                  <a:lnTo>
                    <a:pt x="525957" y="1559013"/>
                  </a:lnTo>
                  <a:lnTo>
                    <a:pt x="485228" y="1539633"/>
                  </a:lnTo>
                  <a:lnTo>
                    <a:pt x="445820" y="1518018"/>
                  </a:lnTo>
                  <a:lnTo>
                    <a:pt x="407822" y="1494243"/>
                  </a:lnTo>
                  <a:lnTo>
                    <a:pt x="371322" y="1468412"/>
                  </a:lnTo>
                  <a:lnTo>
                    <a:pt x="336384" y="1440599"/>
                  </a:lnTo>
                  <a:lnTo>
                    <a:pt x="303110" y="1410868"/>
                  </a:lnTo>
                  <a:lnTo>
                    <a:pt x="271564" y="1379334"/>
                  </a:lnTo>
                  <a:lnTo>
                    <a:pt x="241846" y="1346047"/>
                  </a:lnTo>
                  <a:lnTo>
                    <a:pt x="214033" y="1311122"/>
                  </a:lnTo>
                  <a:lnTo>
                    <a:pt x="188201" y="1274610"/>
                  </a:lnTo>
                  <a:lnTo>
                    <a:pt x="164439" y="1236611"/>
                  </a:lnTo>
                  <a:lnTo>
                    <a:pt x="142824" y="1197203"/>
                  </a:lnTo>
                  <a:lnTo>
                    <a:pt x="123444" y="1156474"/>
                  </a:lnTo>
                  <a:lnTo>
                    <a:pt x="106375" y="1114513"/>
                  </a:lnTo>
                  <a:lnTo>
                    <a:pt x="91719" y="1071372"/>
                  </a:lnTo>
                  <a:lnTo>
                    <a:pt x="79616" y="1027468"/>
                  </a:lnTo>
                  <a:lnTo>
                    <a:pt x="79527" y="1027176"/>
                  </a:lnTo>
                  <a:lnTo>
                    <a:pt x="69938" y="982091"/>
                  </a:lnTo>
                  <a:lnTo>
                    <a:pt x="62941" y="935875"/>
                  </a:lnTo>
                  <a:lnTo>
                    <a:pt x="58686" y="888911"/>
                  </a:lnTo>
                  <a:lnTo>
                    <a:pt x="57264" y="841222"/>
                  </a:lnTo>
                  <a:lnTo>
                    <a:pt x="58686" y="793559"/>
                  </a:lnTo>
                  <a:lnTo>
                    <a:pt x="62941" y="746594"/>
                  </a:lnTo>
                  <a:lnTo>
                    <a:pt x="69913" y="700481"/>
                  </a:lnTo>
                  <a:lnTo>
                    <a:pt x="79527" y="655281"/>
                  </a:lnTo>
                  <a:lnTo>
                    <a:pt x="91719" y="611073"/>
                  </a:lnTo>
                  <a:lnTo>
                    <a:pt x="106375" y="567944"/>
                  </a:lnTo>
                  <a:lnTo>
                    <a:pt x="123444" y="525970"/>
                  </a:lnTo>
                  <a:lnTo>
                    <a:pt x="142824" y="485241"/>
                  </a:lnTo>
                  <a:lnTo>
                    <a:pt x="164439" y="445833"/>
                  </a:lnTo>
                  <a:lnTo>
                    <a:pt x="188201" y="407835"/>
                  </a:lnTo>
                  <a:lnTo>
                    <a:pt x="214033" y="371335"/>
                  </a:lnTo>
                  <a:lnTo>
                    <a:pt x="241846" y="336397"/>
                  </a:lnTo>
                  <a:lnTo>
                    <a:pt x="271564" y="303110"/>
                  </a:lnTo>
                  <a:lnTo>
                    <a:pt x="303110" y="271576"/>
                  </a:lnTo>
                  <a:lnTo>
                    <a:pt x="336384" y="241846"/>
                  </a:lnTo>
                  <a:lnTo>
                    <a:pt x="371322" y="214033"/>
                  </a:lnTo>
                  <a:lnTo>
                    <a:pt x="407822" y="188201"/>
                  </a:lnTo>
                  <a:lnTo>
                    <a:pt x="445820" y="164426"/>
                  </a:lnTo>
                  <a:lnTo>
                    <a:pt x="485228" y="142811"/>
                  </a:lnTo>
                  <a:lnTo>
                    <a:pt x="525957" y="123431"/>
                  </a:lnTo>
                  <a:lnTo>
                    <a:pt x="567918" y="106375"/>
                  </a:lnTo>
                  <a:lnTo>
                    <a:pt x="611047" y="91706"/>
                  </a:lnTo>
                  <a:lnTo>
                    <a:pt x="655256" y="79514"/>
                  </a:lnTo>
                  <a:lnTo>
                    <a:pt x="700455" y="69900"/>
                  </a:lnTo>
                  <a:lnTo>
                    <a:pt x="746569" y="62928"/>
                  </a:lnTo>
                  <a:lnTo>
                    <a:pt x="793521" y="58674"/>
                  </a:lnTo>
                  <a:lnTo>
                    <a:pt x="841209" y="57238"/>
                  </a:lnTo>
                  <a:lnTo>
                    <a:pt x="888885" y="58674"/>
                  </a:lnTo>
                  <a:lnTo>
                    <a:pt x="935837" y="62928"/>
                  </a:lnTo>
                  <a:lnTo>
                    <a:pt x="981951" y="69900"/>
                  </a:lnTo>
                  <a:lnTo>
                    <a:pt x="1027150" y="79514"/>
                  </a:lnTo>
                  <a:lnTo>
                    <a:pt x="1071359" y="91706"/>
                  </a:lnTo>
                  <a:lnTo>
                    <a:pt x="1114488" y="106375"/>
                  </a:lnTo>
                  <a:lnTo>
                    <a:pt x="1156449" y="123431"/>
                  </a:lnTo>
                  <a:lnTo>
                    <a:pt x="1197178" y="142811"/>
                  </a:lnTo>
                  <a:lnTo>
                    <a:pt x="1236586" y="164426"/>
                  </a:lnTo>
                  <a:lnTo>
                    <a:pt x="1274584" y="188201"/>
                  </a:lnTo>
                  <a:lnTo>
                    <a:pt x="1311084" y="214033"/>
                  </a:lnTo>
                  <a:lnTo>
                    <a:pt x="1346022" y="241846"/>
                  </a:lnTo>
                  <a:lnTo>
                    <a:pt x="1379296" y="271576"/>
                  </a:lnTo>
                  <a:lnTo>
                    <a:pt x="1410843" y="303110"/>
                  </a:lnTo>
                  <a:lnTo>
                    <a:pt x="1440561" y="336397"/>
                  </a:lnTo>
                  <a:lnTo>
                    <a:pt x="1468374" y="371335"/>
                  </a:lnTo>
                  <a:lnTo>
                    <a:pt x="1494205" y="407835"/>
                  </a:lnTo>
                  <a:lnTo>
                    <a:pt x="1517967" y="445833"/>
                  </a:lnTo>
                  <a:lnTo>
                    <a:pt x="1539582" y="485241"/>
                  </a:lnTo>
                  <a:lnTo>
                    <a:pt x="1558963" y="525970"/>
                  </a:lnTo>
                  <a:lnTo>
                    <a:pt x="1576031" y="567944"/>
                  </a:lnTo>
                  <a:lnTo>
                    <a:pt x="1590687" y="611073"/>
                  </a:lnTo>
                  <a:lnTo>
                    <a:pt x="1602790" y="654989"/>
                  </a:lnTo>
                  <a:lnTo>
                    <a:pt x="1602879" y="655281"/>
                  </a:lnTo>
                  <a:lnTo>
                    <a:pt x="1612493" y="700481"/>
                  </a:lnTo>
                  <a:lnTo>
                    <a:pt x="1619465" y="746594"/>
                  </a:lnTo>
                  <a:lnTo>
                    <a:pt x="1623720" y="793559"/>
                  </a:lnTo>
                  <a:lnTo>
                    <a:pt x="1625155" y="841222"/>
                  </a:lnTo>
                  <a:lnTo>
                    <a:pt x="1625155" y="536752"/>
                  </a:lnTo>
                  <a:lnTo>
                    <a:pt x="1602384" y="483196"/>
                  </a:lnTo>
                  <a:lnTo>
                    <a:pt x="1582089" y="443039"/>
                  </a:lnTo>
                  <a:lnTo>
                    <a:pt x="1559737" y="404152"/>
                  </a:lnTo>
                  <a:lnTo>
                    <a:pt x="1535417" y="366598"/>
                  </a:lnTo>
                  <a:lnTo>
                    <a:pt x="1509191" y="330441"/>
                  </a:lnTo>
                  <a:lnTo>
                    <a:pt x="1481137" y="295757"/>
                  </a:lnTo>
                  <a:lnTo>
                    <a:pt x="1451317" y="262636"/>
                  </a:lnTo>
                  <a:lnTo>
                    <a:pt x="1419796" y="231114"/>
                  </a:lnTo>
                  <a:lnTo>
                    <a:pt x="1386674" y="201295"/>
                  </a:lnTo>
                  <a:lnTo>
                    <a:pt x="1351991" y="173240"/>
                  </a:lnTo>
                  <a:lnTo>
                    <a:pt x="1315834" y="147015"/>
                  </a:lnTo>
                  <a:lnTo>
                    <a:pt x="1278280" y="122694"/>
                  </a:lnTo>
                  <a:lnTo>
                    <a:pt x="1239393" y="100342"/>
                  </a:lnTo>
                  <a:lnTo>
                    <a:pt x="1199235" y="80048"/>
                  </a:lnTo>
                  <a:lnTo>
                    <a:pt x="1157897" y="61874"/>
                  </a:lnTo>
                  <a:lnTo>
                    <a:pt x="1115441" y="45885"/>
                  </a:lnTo>
                  <a:lnTo>
                    <a:pt x="1071930" y="32169"/>
                  </a:lnTo>
                  <a:lnTo>
                    <a:pt x="1027442" y="20777"/>
                  </a:lnTo>
                  <a:lnTo>
                    <a:pt x="982065" y="11798"/>
                  </a:lnTo>
                  <a:lnTo>
                    <a:pt x="935850" y="5295"/>
                  </a:lnTo>
                  <a:lnTo>
                    <a:pt x="888873" y="1346"/>
                  </a:lnTo>
                  <a:lnTo>
                    <a:pt x="841209" y="0"/>
                  </a:lnTo>
                  <a:lnTo>
                    <a:pt x="793534" y="1346"/>
                  </a:lnTo>
                  <a:lnTo>
                    <a:pt x="746556" y="5295"/>
                  </a:lnTo>
                  <a:lnTo>
                    <a:pt x="700341" y="11798"/>
                  </a:lnTo>
                  <a:lnTo>
                    <a:pt x="654964" y="20777"/>
                  </a:lnTo>
                  <a:lnTo>
                    <a:pt x="610476" y="32169"/>
                  </a:lnTo>
                  <a:lnTo>
                    <a:pt x="566978" y="45885"/>
                  </a:lnTo>
                  <a:lnTo>
                    <a:pt x="524510" y="61874"/>
                  </a:lnTo>
                  <a:lnTo>
                    <a:pt x="483171" y="80048"/>
                  </a:lnTo>
                  <a:lnTo>
                    <a:pt x="443014" y="100342"/>
                  </a:lnTo>
                  <a:lnTo>
                    <a:pt x="404126" y="122694"/>
                  </a:lnTo>
                  <a:lnTo>
                    <a:pt x="366572" y="147015"/>
                  </a:lnTo>
                  <a:lnTo>
                    <a:pt x="330415" y="173240"/>
                  </a:lnTo>
                  <a:lnTo>
                    <a:pt x="295744" y="201295"/>
                  </a:lnTo>
                  <a:lnTo>
                    <a:pt x="262610" y="231114"/>
                  </a:lnTo>
                  <a:lnTo>
                    <a:pt x="231101" y="262636"/>
                  </a:lnTo>
                  <a:lnTo>
                    <a:pt x="201282" y="295757"/>
                  </a:lnTo>
                  <a:lnTo>
                    <a:pt x="173215" y="330441"/>
                  </a:lnTo>
                  <a:lnTo>
                    <a:pt x="146989" y="366598"/>
                  </a:lnTo>
                  <a:lnTo>
                    <a:pt x="122669" y="404152"/>
                  </a:lnTo>
                  <a:lnTo>
                    <a:pt x="100330" y="443039"/>
                  </a:lnTo>
                  <a:lnTo>
                    <a:pt x="80035" y="483196"/>
                  </a:lnTo>
                  <a:lnTo>
                    <a:pt x="61861" y="524535"/>
                  </a:lnTo>
                  <a:lnTo>
                    <a:pt x="45872" y="566991"/>
                  </a:lnTo>
                  <a:lnTo>
                    <a:pt x="32156" y="610501"/>
                  </a:lnTo>
                  <a:lnTo>
                    <a:pt x="20764" y="654989"/>
                  </a:lnTo>
                  <a:lnTo>
                    <a:pt x="11772" y="700481"/>
                  </a:lnTo>
                  <a:lnTo>
                    <a:pt x="5283" y="746594"/>
                  </a:lnTo>
                  <a:lnTo>
                    <a:pt x="1333" y="793559"/>
                  </a:lnTo>
                  <a:lnTo>
                    <a:pt x="0" y="841222"/>
                  </a:lnTo>
                  <a:lnTo>
                    <a:pt x="1333" y="888911"/>
                  </a:lnTo>
                  <a:lnTo>
                    <a:pt x="5283" y="935875"/>
                  </a:lnTo>
                  <a:lnTo>
                    <a:pt x="11785" y="982091"/>
                  </a:lnTo>
                  <a:lnTo>
                    <a:pt x="20713" y="1027176"/>
                  </a:lnTo>
                  <a:lnTo>
                    <a:pt x="20764" y="1027468"/>
                  </a:lnTo>
                  <a:lnTo>
                    <a:pt x="32156" y="1071956"/>
                  </a:lnTo>
                  <a:lnTo>
                    <a:pt x="45872" y="1115453"/>
                  </a:lnTo>
                  <a:lnTo>
                    <a:pt x="61861" y="1157922"/>
                  </a:lnTo>
                  <a:lnTo>
                    <a:pt x="80035" y="1199261"/>
                  </a:lnTo>
                  <a:lnTo>
                    <a:pt x="100330" y="1239418"/>
                  </a:lnTo>
                  <a:lnTo>
                    <a:pt x="122669" y="1278305"/>
                  </a:lnTo>
                  <a:lnTo>
                    <a:pt x="146989" y="1315859"/>
                  </a:lnTo>
                  <a:lnTo>
                    <a:pt x="173215" y="1352016"/>
                  </a:lnTo>
                  <a:lnTo>
                    <a:pt x="201282" y="1386687"/>
                  </a:lnTo>
                  <a:lnTo>
                    <a:pt x="231101" y="1419821"/>
                  </a:lnTo>
                  <a:lnTo>
                    <a:pt x="262610" y="1451330"/>
                  </a:lnTo>
                  <a:lnTo>
                    <a:pt x="295744" y="1481150"/>
                  </a:lnTo>
                  <a:lnTo>
                    <a:pt x="330415" y="1509217"/>
                  </a:lnTo>
                  <a:lnTo>
                    <a:pt x="366572" y="1535442"/>
                  </a:lnTo>
                  <a:lnTo>
                    <a:pt x="404126" y="1559763"/>
                  </a:lnTo>
                  <a:lnTo>
                    <a:pt x="443014" y="1582102"/>
                  </a:lnTo>
                  <a:lnTo>
                    <a:pt x="483171" y="1602397"/>
                  </a:lnTo>
                  <a:lnTo>
                    <a:pt x="524510" y="1620570"/>
                  </a:lnTo>
                  <a:lnTo>
                    <a:pt x="566978" y="1636560"/>
                  </a:lnTo>
                  <a:lnTo>
                    <a:pt x="610476" y="1650276"/>
                  </a:lnTo>
                  <a:lnTo>
                    <a:pt x="654964" y="1661668"/>
                  </a:lnTo>
                  <a:lnTo>
                    <a:pt x="700341" y="1670646"/>
                  </a:lnTo>
                  <a:lnTo>
                    <a:pt x="746556" y="1677149"/>
                  </a:lnTo>
                  <a:lnTo>
                    <a:pt x="793534" y="1681099"/>
                  </a:lnTo>
                  <a:lnTo>
                    <a:pt x="841209" y="1682432"/>
                  </a:lnTo>
                  <a:lnTo>
                    <a:pt x="888873" y="1681099"/>
                  </a:lnTo>
                  <a:lnTo>
                    <a:pt x="935850" y="1677149"/>
                  </a:lnTo>
                  <a:lnTo>
                    <a:pt x="982065" y="1670646"/>
                  </a:lnTo>
                  <a:lnTo>
                    <a:pt x="1027442" y="1661668"/>
                  </a:lnTo>
                  <a:lnTo>
                    <a:pt x="1071930" y="1650276"/>
                  </a:lnTo>
                  <a:lnTo>
                    <a:pt x="1115441" y="1636560"/>
                  </a:lnTo>
                  <a:lnTo>
                    <a:pt x="1145603" y="1625193"/>
                  </a:lnTo>
                  <a:lnTo>
                    <a:pt x="1157897" y="1620570"/>
                  </a:lnTo>
                  <a:lnTo>
                    <a:pt x="1199235" y="1602397"/>
                  </a:lnTo>
                  <a:lnTo>
                    <a:pt x="1239393" y="1582102"/>
                  </a:lnTo>
                  <a:lnTo>
                    <a:pt x="1278280" y="1559763"/>
                  </a:lnTo>
                  <a:lnTo>
                    <a:pt x="1315834" y="1535442"/>
                  </a:lnTo>
                  <a:lnTo>
                    <a:pt x="1351991" y="1509217"/>
                  </a:lnTo>
                  <a:lnTo>
                    <a:pt x="1386674" y="1481150"/>
                  </a:lnTo>
                  <a:lnTo>
                    <a:pt x="1419796" y="1451330"/>
                  </a:lnTo>
                  <a:lnTo>
                    <a:pt x="1451317" y="1419821"/>
                  </a:lnTo>
                  <a:lnTo>
                    <a:pt x="1481137" y="1386687"/>
                  </a:lnTo>
                  <a:lnTo>
                    <a:pt x="1509191" y="1352016"/>
                  </a:lnTo>
                  <a:lnTo>
                    <a:pt x="1535417" y="1315859"/>
                  </a:lnTo>
                  <a:lnTo>
                    <a:pt x="1559737" y="1278305"/>
                  </a:lnTo>
                  <a:lnTo>
                    <a:pt x="1582089" y="1239418"/>
                  </a:lnTo>
                  <a:lnTo>
                    <a:pt x="1602384" y="1199261"/>
                  </a:lnTo>
                  <a:lnTo>
                    <a:pt x="1620558" y="1157922"/>
                  </a:lnTo>
                  <a:lnTo>
                    <a:pt x="1636547" y="1115453"/>
                  </a:lnTo>
                  <a:lnTo>
                    <a:pt x="1650263" y="1071956"/>
                  </a:lnTo>
                  <a:lnTo>
                    <a:pt x="1661655" y="1027468"/>
                  </a:lnTo>
                  <a:lnTo>
                    <a:pt x="1670634" y="982091"/>
                  </a:lnTo>
                  <a:lnTo>
                    <a:pt x="1677136" y="935875"/>
                  </a:lnTo>
                  <a:lnTo>
                    <a:pt x="1681086" y="888911"/>
                  </a:lnTo>
                  <a:lnTo>
                    <a:pt x="1682432" y="841222"/>
                  </a:lnTo>
                  <a:close/>
                </a:path>
              </a:pathLst>
            </a:custGeom>
            <a:solidFill>
              <a:srgbClr val="3BA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3079127" y="3729532"/>
            <a:ext cx="5356225" cy="445770"/>
          </a:xfrm>
          <a:custGeom>
            <a:avLst/>
            <a:gdLst/>
            <a:ahLst/>
            <a:cxnLst/>
            <a:rect l="l" t="t" r="r" b="b"/>
            <a:pathLst>
              <a:path w="5356225" h="445770">
                <a:moveTo>
                  <a:pt x="266979" y="7378"/>
                </a:moveTo>
                <a:lnTo>
                  <a:pt x="179006" y="7378"/>
                </a:lnTo>
                <a:lnTo>
                  <a:pt x="0" y="437997"/>
                </a:lnTo>
                <a:lnTo>
                  <a:pt x="99034" y="437997"/>
                </a:lnTo>
                <a:lnTo>
                  <a:pt x="134708" y="347573"/>
                </a:lnTo>
                <a:lnTo>
                  <a:pt x="408397" y="347573"/>
                </a:lnTo>
                <a:lnTo>
                  <a:pt x="370037" y="255295"/>
                </a:lnTo>
                <a:lnTo>
                  <a:pt x="171627" y="255295"/>
                </a:lnTo>
                <a:lnTo>
                  <a:pt x="220218" y="133489"/>
                </a:lnTo>
                <a:lnTo>
                  <a:pt x="319403" y="133489"/>
                </a:lnTo>
                <a:lnTo>
                  <a:pt x="266979" y="7378"/>
                </a:lnTo>
                <a:close/>
              </a:path>
              <a:path w="5356225" h="445770">
                <a:moveTo>
                  <a:pt x="408397" y="347573"/>
                </a:moveTo>
                <a:lnTo>
                  <a:pt x="305117" y="347573"/>
                </a:lnTo>
                <a:lnTo>
                  <a:pt x="340791" y="437997"/>
                </a:lnTo>
                <a:lnTo>
                  <a:pt x="445985" y="437997"/>
                </a:lnTo>
                <a:lnTo>
                  <a:pt x="408397" y="347573"/>
                </a:lnTo>
                <a:close/>
              </a:path>
              <a:path w="5356225" h="445770">
                <a:moveTo>
                  <a:pt x="319403" y="133489"/>
                </a:moveTo>
                <a:lnTo>
                  <a:pt x="220218" y="133489"/>
                </a:lnTo>
                <a:lnTo>
                  <a:pt x="268198" y="255295"/>
                </a:lnTo>
                <a:lnTo>
                  <a:pt x="370037" y="255295"/>
                </a:lnTo>
                <a:lnTo>
                  <a:pt x="319403" y="133489"/>
                </a:lnTo>
                <a:close/>
              </a:path>
              <a:path w="5356225" h="445770">
                <a:moveTo>
                  <a:pt x="747420" y="7378"/>
                </a:moveTo>
                <a:lnTo>
                  <a:pt x="501357" y="7378"/>
                </a:lnTo>
                <a:lnTo>
                  <a:pt x="501357" y="437997"/>
                </a:lnTo>
                <a:lnTo>
                  <a:pt x="599782" y="437997"/>
                </a:lnTo>
                <a:lnTo>
                  <a:pt x="599782" y="99656"/>
                </a:lnTo>
                <a:lnTo>
                  <a:pt x="747420" y="99656"/>
                </a:lnTo>
                <a:lnTo>
                  <a:pt x="747420" y="7378"/>
                </a:lnTo>
                <a:close/>
              </a:path>
              <a:path w="5356225" h="445770">
                <a:moveTo>
                  <a:pt x="949388" y="6305"/>
                </a:moveTo>
                <a:lnTo>
                  <a:pt x="911821" y="6305"/>
                </a:lnTo>
                <a:lnTo>
                  <a:pt x="832058" y="7378"/>
                </a:lnTo>
                <a:lnTo>
                  <a:pt x="815073" y="7378"/>
                </a:lnTo>
                <a:lnTo>
                  <a:pt x="815073" y="437997"/>
                </a:lnTo>
                <a:lnTo>
                  <a:pt x="913511" y="437997"/>
                </a:lnTo>
                <a:lnTo>
                  <a:pt x="913511" y="291592"/>
                </a:lnTo>
                <a:lnTo>
                  <a:pt x="985608" y="291592"/>
                </a:lnTo>
                <a:lnTo>
                  <a:pt x="1026393" y="282979"/>
                </a:lnTo>
                <a:lnTo>
                  <a:pt x="1077150" y="251599"/>
                </a:lnTo>
                <a:lnTo>
                  <a:pt x="1109903" y="204697"/>
                </a:lnTo>
                <a:lnTo>
                  <a:pt x="1110986" y="201155"/>
                </a:lnTo>
                <a:lnTo>
                  <a:pt x="958418" y="201155"/>
                </a:lnTo>
                <a:lnTo>
                  <a:pt x="948460" y="200964"/>
                </a:lnTo>
                <a:lnTo>
                  <a:pt x="937655" y="200390"/>
                </a:lnTo>
                <a:lnTo>
                  <a:pt x="926005" y="199430"/>
                </a:lnTo>
                <a:lnTo>
                  <a:pt x="913511" y="198081"/>
                </a:lnTo>
                <a:lnTo>
                  <a:pt x="913511" y="99656"/>
                </a:lnTo>
                <a:lnTo>
                  <a:pt x="925729" y="99656"/>
                </a:lnTo>
                <a:lnTo>
                  <a:pt x="947750" y="98945"/>
                </a:lnTo>
                <a:lnTo>
                  <a:pt x="954303" y="98526"/>
                </a:lnTo>
                <a:lnTo>
                  <a:pt x="1112398" y="98526"/>
                </a:lnTo>
                <a:lnTo>
                  <a:pt x="1110519" y="91965"/>
                </a:lnTo>
                <a:lnTo>
                  <a:pt x="1079601" y="46748"/>
                </a:lnTo>
                <a:lnTo>
                  <a:pt x="1025469" y="16298"/>
                </a:lnTo>
                <a:lnTo>
                  <a:pt x="989177" y="8685"/>
                </a:lnTo>
                <a:lnTo>
                  <a:pt x="949388" y="6305"/>
                </a:lnTo>
                <a:close/>
              </a:path>
              <a:path w="5356225" h="445770">
                <a:moveTo>
                  <a:pt x="985608" y="291592"/>
                </a:moveTo>
                <a:lnTo>
                  <a:pt x="913511" y="291592"/>
                </a:lnTo>
                <a:lnTo>
                  <a:pt x="922509" y="292394"/>
                </a:lnTo>
                <a:lnTo>
                  <a:pt x="933505" y="292969"/>
                </a:lnTo>
                <a:lnTo>
                  <a:pt x="950850" y="293433"/>
                </a:lnTo>
                <a:lnTo>
                  <a:pt x="961491" y="293433"/>
                </a:lnTo>
                <a:lnTo>
                  <a:pt x="985608" y="291592"/>
                </a:lnTo>
                <a:close/>
              </a:path>
              <a:path w="5356225" h="445770">
                <a:moveTo>
                  <a:pt x="1112398" y="98526"/>
                </a:moveTo>
                <a:lnTo>
                  <a:pt x="957428" y="98526"/>
                </a:lnTo>
                <a:lnTo>
                  <a:pt x="982679" y="101539"/>
                </a:lnTo>
                <a:lnTo>
                  <a:pt x="1001325" y="110883"/>
                </a:lnTo>
                <a:lnTo>
                  <a:pt x="1012512" y="126457"/>
                </a:lnTo>
                <a:lnTo>
                  <a:pt x="1016241" y="148259"/>
                </a:lnTo>
                <a:lnTo>
                  <a:pt x="1015222" y="160656"/>
                </a:lnTo>
                <a:lnTo>
                  <a:pt x="991231" y="193724"/>
                </a:lnTo>
                <a:lnTo>
                  <a:pt x="970209" y="200390"/>
                </a:lnTo>
                <a:lnTo>
                  <a:pt x="969604" y="200390"/>
                </a:lnTo>
                <a:lnTo>
                  <a:pt x="958418" y="201155"/>
                </a:lnTo>
                <a:lnTo>
                  <a:pt x="1110986" y="201155"/>
                </a:lnTo>
                <a:lnTo>
                  <a:pt x="1118094" y="177899"/>
                </a:lnTo>
                <a:lnTo>
                  <a:pt x="1120825" y="148869"/>
                </a:lnTo>
                <a:lnTo>
                  <a:pt x="1118249" y="118955"/>
                </a:lnTo>
                <a:lnTo>
                  <a:pt x="1112576" y="99148"/>
                </a:lnTo>
                <a:lnTo>
                  <a:pt x="1112518" y="98945"/>
                </a:lnTo>
                <a:lnTo>
                  <a:pt x="1112398" y="98526"/>
                </a:lnTo>
                <a:close/>
              </a:path>
              <a:path w="5356225" h="445770">
                <a:moveTo>
                  <a:pt x="1398879" y="0"/>
                </a:moveTo>
                <a:lnTo>
                  <a:pt x="1350468" y="3998"/>
                </a:lnTo>
                <a:lnTo>
                  <a:pt x="1306752" y="15994"/>
                </a:lnTo>
                <a:lnTo>
                  <a:pt x="1267729" y="35988"/>
                </a:lnTo>
                <a:lnTo>
                  <a:pt x="1233398" y="63982"/>
                </a:lnTo>
                <a:lnTo>
                  <a:pt x="1205678" y="97662"/>
                </a:lnTo>
                <a:lnTo>
                  <a:pt x="1185878" y="135342"/>
                </a:lnTo>
                <a:lnTo>
                  <a:pt x="1173998" y="177019"/>
                </a:lnTo>
                <a:lnTo>
                  <a:pt x="1170038" y="222694"/>
                </a:lnTo>
                <a:lnTo>
                  <a:pt x="1173909" y="269138"/>
                </a:lnTo>
                <a:lnTo>
                  <a:pt x="1174034" y="270638"/>
                </a:lnTo>
                <a:lnTo>
                  <a:pt x="1186026" y="313583"/>
                </a:lnTo>
                <a:lnTo>
                  <a:pt x="1206016" y="351530"/>
                </a:lnTo>
                <a:lnTo>
                  <a:pt x="1234008" y="384479"/>
                </a:lnTo>
                <a:lnTo>
                  <a:pt x="1268536" y="411123"/>
                </a:lnTo>
                <a:lnTo>
                  <a:pt x="1307523" y="430153"/>
                </a:lnTo>
                <a:lnTo>
                  <a:pt x="1350971" y="441570"/>
                </a:lnTo>
                <a:lnTo>
                  <a:pt x="1398879" y="445376"/>
                </a:lnTo>
                <a:lnTo>
                  <a:pt x="1444835" y="441570"/>
                </a:lnTo>
                <a:lnTo>
                  <a:pt x="1445814" y="441570"/>
                </a:lnTo>
                <a:lnTo>
                  <a:pt x="1489298" y="429690"/>
                </a:lnTo>
                <a:lnTo>
                  <a:pt x="1528054" y="410084"/>
                </a:lnTo>
                <a:lnTo>
                  <a:pt x="1562506" y="382638"/>
                </a:lnTo>
                <a:lnTo>
                  <a:pt x="1587630" y="353110"/>
                </a:lnTo>
                <a:lnTo>
                  <a:pt x="1398879" y="353110"/>
                </a:lnTo>
                <a:lnTo>
                  <a:pt x="1374601" y="350843"/>
                </a:lnTo>
                <a:lnTo>
                  <a:pt x="1374020" y="350843"/>
                </a:lnTo>
                <a:lnTo>
                  <a:pt x="1350730" y="343728"/>
                </a:lnTo>
                <a:lnTo>
                  <a:pt x="1310906" y="315582"/>
                </a:lnTo>
                <a:lnTo>
                  <a:pt x="1283674" y="273291"/>
                </a:lnTo>
                <a:lnTo>
                  <a:pt x="1274597" y="222694"/>
                </a:lnTo>
                <a:lnTo>
                  <a:pt x="1276790" y="195129"/>
                </a:lnTo>
                <a:lnTo>
                  <a:pt x="1294330" y="148061"/>
                </a:lnTo>
                <a:lnTo>
                  <a:pt x="1328401" y="112691"/>
                </a:lnTo>
                <a:lnTo>
                  <a:pt x="1373002" y="94547"/>
                </a:lnTo>
                <a:lnTo>
                  <a:pt x="1398879" y="92278"/>
                </a:lnTo>
                <a:lnTo>
                  <a:pt x="1590030" y="92278"/>
                </a:lnTo>
                <a:lnTo>
                  <a:pt x="1563116" y="60896"/>
                </a:lnTo>
                <a:lnTo>
                  <a:pt x="1529090" y="34252"/>
                </a:lnTo>
                <a:lnTo>
                  <a:pt x="1490375" y="15222"/>
                </a:lnTo>
                <a:lnTo>
                  <a:pt x="1446971" y="3805"/>
                </a:lnTo>
                <a:lnTo>
                  <a:pt x="1398879" y="0"/>
                </a:lnTo>
                <a:close/>
              </a:path>
              <a:path w="5356225" h="445770">
                <a:moveTo>
                  <a:pt x="1590030" y="92278"/>
                </a:moveTo>
                <a:lnTo>
                  <a:pt x="1398879" y="92278"/>
                </a:lnTo>
                <a:lnTo>
                  <a:pt x="1424018" y="94547"/>
                </a:lnTo>
                <a:lnTo>
                  <a:pt x="1447161" y="101352"/>
                </a:lnTo>
                <a:lnTo>
                  <a:pt x="1487462" y="128562"/>
                </a:lnTo>
                <a:lnTo>
                  <a:pt x="1514221" y="169941"/>
                </a:lnTo>
                <a:lnTo>
                  <a:pt x="1523149" y="222694"/>
                </a:lnTo>
                <a:lnTo>
                  <a:pt x="1521166" y="249031"/>
                </a:lnTo>
                <a:lnTo>
                  <a:pt x="1504798" y="296859"/>
                </a:lnTo>
                <a:lnTo>
                  <a:pt x="1472578" y="332697"/>
                </a:lnTo>
                <a:lnTo>
                  <a:pt x="1426752" y="350843"/>
                </a:lnTo>
                <a:lnTo>
                  <a:pt x="1398879" y="353110"/>
                </a:lnTo>
                <a:lnTo>
                  <a:pt x="1587630" y="353110"/>
                </a:lnTo>
                <a:lnTo>
                  <a:pt x="1591033" y="349110"/>
                </a:lnTo>
                <a:lnTo>
                  <a:pt x="1611409" y="311277"/>
                </a:lnTo>
                <a:lnTo>
                  <a:pt x="1623633" y="269138"/>
                </a:lnTo>
                <a:lnTo>
                  <a:pt x="1627708" y="222694"/>
                </a:lnTo>
                <a:lnTo>
                  <a:pt x="1623671" y="174748"/>
                </a:lnTo>
                <a:lnTo>
                  <a:pt x="1611561" y="131799"/>
                </a:lnTo>
                <a:lnTo>
                  <a:pt x="1591376" y="93848"/>
                </a:lnTo>
                <a:lnTo>
                  <a:pt x="1590030" y="92278"/>
                </a:lnTo>
                <a:close/>
              </a:path>
              <a:path w="5356225" h="445770">
                <a:moveTo>
                  <a:pt x="1867636" y="99656"/>
                </a:moveTo>
                <a:lnTo>
                  <a:pt x="1769211" y="99656"/>
                </a:lnTo>
                <a:lnTo>
                  <a:pt x="1769211" y="437997"/>
                </a:lnTo>
                <a:lnTo>
                  <a:pt x="1867636" y="437997"/>
                </a:lnTo>
                <a:lnTo>
                  <a:pt x="1867636" y="99656"/>
                </a:lnTo>
                <a:close/>
              </a:path>
              <a:path w="5356225" h="445770">
                <a:moveTo>
                  <a:pt x="1996820" y="7378"/>
                </a:moveTo>
                <a:lnTo>
                  <a:pt x="1640027" y="7378"/>
                </a:lnTo>
                <a:lnTo>
                  <a:pt x="1640027" y="99656"/>
                </a:lnTo>
                <a:lnTo>
                  <a:pt x="1996820" y="99656"/>
                </a:lnTo>
                <a:lnTo>
                  <a:pt x="1996820" y="7378"/>
                </a:lnTo>
                <a:close/>
              </a:path>
              <a:path w="5356225" h="445770">
                <a:moveTo>
                  <a:pt x="2313635" y="7378"/>
                </a:moveTo>
                <a:lnTo>
                  <a:pt x="2058339" y="7378"/>
                </a:lnTo>
                <a:lnTo>
                  <a:pt x="2058339" y="437997"/>
                </a:lnTo>
                <a:lnTo>
                  <a:pt x="2319794" y="437997"/>
                </a:lnTo>
                <a:lnTo>
                  <a:pt x="2319794" y="345719"/>
                </a:lnTo>
                <a:lnTo>
                  <a:pt x="2156764" y="345719"/>
                </a:lnTo>
                <a:lnTo>
                  <a:pt x="2156764" y="267601"/>
                </a:lnTo>
                <a:lnTo>
                  <a:pt x="2295182" y="267601"/>
                </a:lnTo>
                <a:lnTo>
                  <a:pt x="2295182" y="175323"/>
                </a:lnTo>
                <a:lnTo>
                  <a:pt x="2156764" y="175323"/>
                </a:lnTo>
                <a:lnTo>
                  <a:pt x="2156764" y="99656"/>
                </a:lnTo>
                <a:lnTo>
                  <a:pt x="2313635" y="99656"/>
                </a:lnTo>
                <a:lnTo>
                  <a:pt x="2313635" y="7378"/>
                </a:lnTo>
                <a:close/>
              </a:path>
              <a:path w="5356225" h="445770">
                <a:moveTo>
                  <a:pt x="2479103" y="7378"/>
                </a:moveTo>
                <a:lnTo>
                  <a:pt x="2363457" y="7378"/>
                </a:lnTo>
                <a:lnTo>
                  <a:pt x="2500020" y="218389"/>
                </a:lnTo>
                <a:lnTo>
                  <a:pt x="2356688" y="437997"/>
                </a:lnTo>
                <a:lnTo>
                  <a:pt x="2472347" y="437997"/>
                </a:lnTo>
                <a:lnTo>
                  <a:pt x="2563380" y="293433"/>
                </a:lnTo>
                <a:lnTo>
                  <a:pt x="2676956" y="293433"/>
                </a:lnTo>
                <a:lnTo>
                  <a:pt x="2627972" y="218389"/>
                </a:lnTo>
                <a:lnTo>
                  <a:pt x="2675378" y="145796"/>
                </a:lnTo>
                <a:lnTo>
                  <a:pt x="2566466" y="145796"/>
                </a:lnTo>
                <a:lnTo>
                  <a:pt x="2479103" y="7378"/>
                </a:lnTo>
                <a:close/>
              </a:path>
              <a:path w="5356225" h="445770">
                <a:moveTo>
                  <a:pt x="2676956" y="293433"/>
                </a:moveTo>
                <a:lnTo>
                  <a:pt x="2563380" y="293433"/>
                </a:lnTo>
                <a:lnTo>
                  <a:pt x="2655671" y="437997"/>
                </a:lnTo>
                <a:lnTo>
                  <a:pt x="2771317" y="437997"/>
                </a:lnTo>
                <a:lnTo>
                  <a:pt x="2676956" y="293433"/>
                </a:lnTo>
                <a:close/>
              </a:path>
              <a:path w="5356225" h="445770">
                <a:moveTo>
                  <a:pt x="2765767" y="7378"/>
                </a:moveTo>
                <a:lnTo>
                  <a:pt x="2650134" y="7378"/>
                </a:lnTo>
                <a:lnTo>
                  <a:pt x="2566466" y="145796"/>
                </a:lnTo>
                <a:lnTo>
                  <a:pt x="2675378" y="145796"/>
                </a:lnTo>
                <a:lnTo>
                  <a:pt x="2765767" y="7378"/>
                </a:lnTo>
                <a:close/>
              </a:path>
              <a:path w="5356225" h="445770">
                <a:moveTo>
                  <a:pt x="2925102" y="7378"/>
                </a:moveTo>
                <a:lnTo>
                  <a:pt x="2826677" y="7378"/>
                </a:lnTo>
                <a:lnTo>
                  <a:pt x="2826677" y="437997"/>
                </a:lnTo>
                <a:lnTo>
                  <a:pt x="2925102" y="437997"/>
                </a:lnTo>
                <a:lnTo>
                  <a:pt x="2925102" y="233146"/>
                </a:lnTo>
                <a:lnTo>
                  <a:pt x="3042694" y="233146"/>
                </a:lnTo>
                <a:lnTo>
                  <a:pt x="3022307" y="206082"/>
                </a:lnTo>
                <a:lnTo>
                  <a:pt x="3031324" y="195008"/>
                </a:lnTo>
                <a:lnTo>
                  <a:pt x="2925102" y="195008"/>
                </a:lnTo>
                <a:lnTo>
                  <a:pt x="2925102" y="7378"/>
                </a:lnTo>
                <a:close/>
              </a:path>
              <a:path w="5356225" h="445770">
                <a:moveTo>
                  <a:pt x="3042694" y="233146"/>
                </a:moveTo>
                <a:lnTo>
                  <a:pt x="2925102" y="233146"/>
                </a:lnTo>
                <a:lnTo>
                  <a:pt x="3072130" y="437997"/>
                </a:lnTo>
                <a:lnTo>
                  <a:pt x="3197009" y="437997"/>
                </a:lnTo>
                <a:lnTo>
                  <a:pt x="3042694" y="233146"/>
                </a:lnTo>
                <a:close/>
              </a:path>
              <a:path w="5356225" h="445770">
                <a:moveTo>
                  <a:pt x="3184093" y="7378"/>
                </a:moveTo>
                <a:lnTo>
                  <a:pt x="3065983" y="7378"/>
                </a:lnTo>
                <a:lnTo>
                  <a:pt x="2925102" y="195008"/>
                </a:lnTo>
                <a:lnTo>
                  <a:pt x="3031324" y="195008"/>
                </a:lnTo>
                <a:lnTo>
                  <a:pt x="3184093" y="7378"/>
                </a:lnTo>
                <a:close/>
              </a:path>
              <a:path w="5356225" h="445770">
                <a:moveTo>
                  <a:pt x="3592563" y="7378"/>
                </a:moveTo>
                <a:lnTo>
                  <a:pt x="3307118" y="7378"/>
                </a:lnTo>
                <a:lnTo>
                  <a:pt x="3300984" y="93510"/>
                </a:lnTo>
                <a:lnTo>
                  <a:pt x="3295475" y="156712"/>
                </a:lnTo>
                <a:lnTo>
                  <a:pt x="3288818" y="209769"/>
                </a:lnTo>
                <a:lnTo>
                  <a:pt x="3281011" y="252676"/>
                </a:lnTo>
                <a:lnTo>
                  <a:pt x="3267633" y="297548"/>
                </a:lnTo>
                <a:lnTo>
                  <a:pt x="3246005" y="332397"/>
                </a:lnTo>
                <a:lnTo>
                  <a:pt x="3227340" y="341210"/>
                </a:lnTo>
                <a:lnTo>
                  <a:pt x="3211126" y="341210"/>
                </a:lnTo>
                <a:lnTo>
                  <a:pt x="3209341" y="436611"/>
                </a:lnTo>
                <a:lnTo>
                  <a:pt x="3209315" y="437997"/>
                </a:lnTo>
                <a:lnTo>
                  <a:pt x="3234823" y="440917"/>
                </a:lnTo>
                <a:lnTo>
                  <a:pt x="3257834" y="440455"/>
                </a:lnTo>
                <a:lnTo>
                  <a:pt x="3296361" y="429387"/>
                </a:lnTo>
                <a:lnTo>
                  <a:pt x="3327425" y="401167"/>
                </a:lnTo>
                <a:lnTo>
                  <a:pt x="3353574" y="352183"/>
                </a:lnTo>
                <a:lnTo>
                  <a:pt x="3357289" y="341210"/>
                </a:lnTo>
                <a:lnTo>
                  <a:pt x="3220161" y="341210"/>
                </a:lnTo>
                <a:lnTo>
                  <a:pt x="3211156" y="339572"/>
                </a:lnTo>
                <a:lnTo>
                  <a:pt x="3357844" y="339572"/>
                </a:lnTo>
                <a:lnTo>
                  <a:pt x="3364735" y="319217"/>
                </a:lnTo>
                <a:lnTo>
                  <a:pt x="3374555" y="279676"/>
                </a:lnTo>
                <a:lnTo>
                  <a:pt x="3383031" y="233558"/>
                </a:lnTo>
                <a:lnTo>
                  <a:pt x="3390163" y="180860"/>
                </a:lnTo>
                <a:lnTo>
                  <a:pt x="3399409" y="99656"/>
                </a:lnTo>
                <a:lnTo>
                  <a:pt x="3592563" y="99656"/>
                </a:lnTo>
                <a:lnTo>
                  <a:pt x="3592563" y="7378"/>
                </a:lnTo>
                <a:close/>
              </a:path>
              <a:path w="5356225" h="445770">
                <a:moveTo>
                  <a:pt x="3592563" y="99656"/>
                </a:moveTo>
                <a:lnTo>
                  <a:pt x="3494125" y="99656"/>
                </a:lnTo>
                <a:lnTo>
                  <a:pt x="3494125" y="437997"/>
                </a:lnTo>
                <a:lnTo>
                  <a:pt x="3592563" y="437997"/>
                </a:lnTo>
                <a:lnTo>
                  <a:pt x="3592563" y="99656"/>
                </a:lnTo>
                <a:close/>
              </a:path>
              <a:path w="5356225" h="445770">
                <a:moveTo>
                  <a:pt x="3914902" y="7378"/>
                </a:moveTo>
                <a:lnTo>
                  <a:pt x="3826941" y="7378"/>
                </a:lnTo>
                <a:lnTo>
                  <a:pt x="3647922" y="437997"/>
                </a:lnTo>
                <a:lnTo>
                  <a:pt x="3746969" y="437997"/>
                </a:lnTo>
                <a:lnTo>
                  <a:pt x="3782644" y="347573"/>
                </a:lnTo>
                <a:lnTo>
                  <a:pt x="4056329" y="347573"/>
                </a:lnTo>
                <a:lnTo>
                  <a:pt x="4017967" y="255295"/>
                </a:lnTo>
                <a:lnTo>
                  <a:pt x="3819563" y="255295"/>
                </a:lnTo>
                <a:lnTo>
                  <a:pt x="3868153" y="133489"/>
                </a:lnTo>
                <a:lnTo>
                  <a:pt x="3967329" y="133489"/>
                </a:lnTo>
                <a:lnTo>
                  <a:pt x="3914902" y="7378"/>
                </a:lnTo>
                <a:close/>
              </a:path>
              <a:path w="5356225" h="445770">
                <a:moveTo>
                  <a:pt x="4056329" y="347573"/>
                </a:moveTo>
                <a:lnTo>
                  <a:pt x="3953052" y="347573"/>
                </a:lnTo>
                <a:lnTo>
                  <a:pt x="3988727" y="437997"/>
                </a:lnTo>
                <a:lnTo>
                  <a:pt x="4093921" y="437997"/>
                </a:lnTo>
                <a:lnTo>
                  <a:pt x="4056329" y="347573"/>
                </a:lnTo>
                <a:close/>
              </a:path>
              <a:path w="5356225" h="445770">
                <a:moveTo>
                  <a:pt x="3967329" y="133489"/>
                </a:moveTo>
                <a:lnTo>
                  <a:pt x="3868153" y="133489"/>
                </a:lnTo>
                <a:lnTo>
                  <a:pt x="3916133" y="255295"/>
                </a:lnTo>
                <a:lnTo>
                  <a:pt x="4017967" y="255295"/>
                </a:lnTo>
                <a:lnTo>
                  <a:pt x="3967329" y="133489"/>
                </a:lnTo>
                <a:close/>
              </a:path>
              <a:path w="5356225" h="445770">
                <a:moveTo>
                  <a:pt x="4328922" y="0"/>
                </a:moveTo>
                <a:lnTo>
                  <a:pt x="4278393" y="3921"/>
                </a:lnTo>
                <a:lnTo>
                  <a:pt x="4233868" y="15687"/>
                </a:lnTo>
                <a:lnTo>
                  <a:pt x="4195344" y="35297"/>
                </a:lnTo>
                <a:lnTo>
                  <a:pt x="4162818" y="62750"/>
                </a:lnTo>
                <a:lnTo>
                  <a:pt x="4136982" y="96278"/>
                </a:lnTo>
                <a:lnTo>
                  <a:pt x="4118527" y="134112"/>
                </a:lnTo>
                <a:lnTo>
                  <a:pt x="4107454" y="176250"/>
                </a:lnTo>
                <a:lnTo>
                  <a:pt x="4103763" y="222694"/>
                </a:lnTo>
                <a:lnTo>
                  <a:pt x="4107685" y="270176"/>
                </a:lnTo>
                <a:lnTo>
                  <a:pt x="4119449" y="312969"/>
                </a:lnTo>
                <a:lnTo>
                  <a:pt x="4138938" y="350843"/>
                </a:lnTo>
                <a:lnTo>
                  <a:pt x="4166501" y="384479"/>
                </a:lnTo>
                <a:lnTo>
                  <a:pt x="4200227" y="411123"/>
                </a:lnTo>
                <a:lnTo>
                  <a:pt x="4238639" y="430153"/>
                </a:lnTo>
                <a:lnTo>
                  <a:pt x="4281739" y="441570"/>
                </a:lnTo>
                <a:lnTo>
                  <a:pt x="4329531" y="445376"/>
                </a:lnTo>
                <a:lnTo>
                  <a:pt x="4351023" y="444529"/>
                </a:lnTo>
                <a:lnTo>
                  <a:pt x="4391925" y="437762"/>
                </a:lnTo>
                <a:lnTo>
                  <a:pt x="4429533" y="424273"/>
                </a:lnTo>
                <a:lnTo>
                  <a:pt x="4469790" y="395554"/>
                </a:lnTo>
                <a:lnTo>
                  <a:pt x="4448214" y="353110"/>
                </a:lnTo>
                <a:lnTo>
                  <a:pt x="4338764" y="353110"/>
                </a:lnTo>
                <a:lnTo>
                  <a:pt x="4311194" y="350843"/>
                </a:lnTo>
                <a:lnTo>
                  <a:pt x="4264135" y="332697"/>
                </a:lnTo>
                <a:lnTo>
                  <a:pt x="4228761" y="296859"/>
                </a:lnTo>
                <a:lnTo>
                  <a:pt x="4210615" y="249800"/>
                </a:lnTo>
                <a:lnTo>
                  <a:pt x="4208348" y="222694"/>
                </a:lnTo>
                <a:lnTo>
                  <a:pt x="4210462" y="193395"/>
                </a:lnTo>
                <a:lnTo>
                  <a:pt x="4227379" y="145411"/>
                </a:lnTo>
                <a:lnTo>
                  <a:pt x="4260518" y="111652"/>
                </a:lnTo>
                <a:lnTo>
                  <a:pt x="4303890" y="94430"/>
                </a:lnTo>
                <a:lnTo>
                  <a:pt x="4328922" y="92278"/>
                </a:lnTo>
                <a:lnTo>
                  <a:pt x="4432532" y="92278"/>
                </a:lnTo>
                <a:lnTo>
                  <a:pt x="4460557" y="44907"/>
                </a:lnTo>
                <a:lnTo>
                  <a:pt x="4421231" y="18957"/>
                </a:lnTo>
                <a:lnTo>
                  <a:pt x="4368136" y="3076"/>
                </a:lnTo>
                <a:lnTo>
                  <a:pt x="4348874" y="769"/>
                </a:lnTo>
                <a:lnTo>
                  <a:pt x="4328922" y="0"/>
                </a:lnTo>
                <a:close/>
              </a:path>
              <a:path w="5356225" h="445770">
                <a:moveTo>
                  <a:pt x="4432261" y="321729"/>
                </a:moveTo>
                <a:lnTo>
                  <a:pt x="4410730" y="335456"/>
                </a:lnTo>
                <a:lnTo>
                  <a:pt x="4387970" y="345263"/>
                </a:lnTo>
                <a:lnTo>
                  <a:pt x="4363981" y="351148"/>
                </a:lnTo>
                <a:lnTo>
                  <a:pt x="4338764" y="353110"/>
                </a:lnTo>
                <a:lnTo>
                  <a:pt x="4448214" y="353110"/>
                </a:lnTo>
                <a:lnTo>
                  <a:pt x="4432261" y="321729"/>
                </a:lnTo>
                <a:close/>
              </a:path>
              <a:path w="5356225" h="445770">
                <a:moveTo>
                  <a:pt x="4432532" y="92278"/>
                </a:moveTo>
                <a:lnTo>
                  <a:pt x="4328922" y="92278"/>
                </a:lnTo>
                <a:lnTo>
                  <a:pt x="4351252" y="93932"/>
                </a:lnTo>
                <a:lnTo>
                  <a:pt x="4373359" y="98894"/>
                </a:lnTo>
                <a:lnTo>
                  <a:pt x="4395237" y="107162"/>
                </a:lnTo>
                <a:lnTo>
                  <a:pt x="4416882" y="118732"/>
                </a:lnTo>
                <a:lnTo>
                  <a:pt x="4432532" y="92278"/>
                </a:lnTo>
                <a:close/>
              </a:path>
              <a:path w="5356225" h="445770">
                <a:moveTo>
                  <a:pt x="4713389" y="0"/>
                </a:moveTo>
                <a:lnTo>
                  <a:pt x="4662868" y="3921"/>
                </a:lnTo>
                <a:lnTo>
                  <a:pt x="4618347" y="15687"/>
                </a:lnTo>
                <a:lnTo>
                  <a:pt x="4579824" y="35297"/>
                </a:lnTo>
                <a:lnTo>
                  <a:pt x="4547298" y="62750"/>
                </a:lnTo>
                <a:lnTo>
                  <a:pt x="4521461" y="96278"/>
                </a:lnTo>
                <a:lnTo>
                  <a:pt x="4503007" y="134112"/>
                </a:lnTo>
                <a:lnTo>
                  <a:pt x="4491934" y="176250"/>
                </a:lnTo>
                <a:lnTo>
                  <a:pt x="4488243" y="222694"/>
                </a:lnTo>
                <a:lnTo>
                  <a:pt x="4492165" y="270176"/>
                </a:lnTo>
                <a:lnTo>
                  <a:pt x="4503931" y="312969"/>
                </a:lnTo>
                <a:lnTo>
                  <a:pt x="4523423" y="350843"/>
                </a:lnTo>
                <a:lnTo>
                  <a:pt x="4550994" y="384479"/>
                </a:lnTo>
                <a:lnTo>
                  <a:pt x="4584709" y="411123"/>
                </a:lnTo>
                <a:lnTo>
                  <a:pt x="4623120" y="430153"/>
                </a:lnTo>
                <a:lnTo>
                  <a:pt x="4666222" y="441570"/>
                </a:lnTo>
                <a:lnTo>
                  <a:pt x="4714011" y="445376"/>
                </a:lnTo>
                <a:lnTo>
                  <a:pt x="4735497" y="444529"/>
                </a:lnTo>
                <a:lnTo>
                  <a:pt x="4776403" y="437762"/>
                </a:lnTo>
                <a:lnTo>
                  <a:pt x="4814013" y="424273"/>
                </a:lnTo>
                <a:lnTo>
                  <a:pt x="4854257" y="395554"/>
                </a:lnTo>
                <a:lnTo>
                  <a:pt x="4832688" y="353110"/>
                </a:lnTo>
                <a:lnTo>
                  <a:pt x="4723231" y="353110"/>
                </a:lnTo>
                <a:lnTo>
                  <a:pt x="4695666" y="350843"/>
                </a:lnTo>
                <a:lnTo>
                  <a:pt x="4648604" y="332697"/>
                </a:lnTo>
                <a:lnTo>
                  <a:pt x="4613233" y="296859"/>
                </a:lnTo>
                <a:lnTo>
                  <a:pt x="4595084" y="249800"/>
                </a:lnTo>
                <a:lnTo>
                  <a:pt x="4592815" y="222694"/>
                </a:lnTo>
                <a:lnTo>
                  <a:pt x="4594929" y="193395"/>
                </a:lnTo>
                <a:lnTo>
                  <a:pt x="4611846" y="145411"/>
                </a:lnTo>
                <a:lnTo>
                  <a:pt x="4644991" y="111652"/>
                </a:lnTo>
                <a:lnTo>
                  <a:pt x="4688359" y="94430"/>
                </a:lnTo>
                <a:lnTo>
                  <a:pt x="4713389" y="92278"/>
                </a:lnTo>
                <a:lnTo>
                  <a:pt x="4817016" y="92278"/>
                </a:lnTo>
                <a:lnTo>
                  <a:pt x="4845050" y="44907"/>
                </a:lnTo>
                <a:lnTo>
                  <a:pt x="4805705" y="18957"/>
                </a:lnTo>
                <a:lnTo>
                  <a:pt x="4752603" y="3076"/>
                </a:lnTo>
                <a:lnTo>
                  <a:pt x="4733341" y="769"/>
                </a:lnTo>
                <a:lnTo>
                  <a:pt x="4713389" y="0"/>
                </a:lnTo>
                <a:close/>
              </a:path>
              <a:path w="5356225" h="445770">
                <a:moveTo>
                  <a:pt x="4816741" y="321729"/>
                </a:moveTo>
                <a:lnTo>
                  <a:pt x="4795204" y="335456"/>
                </a:lnTo>
                <a:lnTo>
                  <a:pt x="4772444" y="345263"/>
                </a:lnTo>
                <a:lnTo>
                  <a:pt x="4748454" y="351148"/>
                </a:lnTo>
                <a:lnTo>
                  <a:pt x="4723231" y="353110"/>
                </a:lnTo>
                <a:lnTo>
                  <a:pt x="4832688" y="353110"/>
                </a:lnTo>
                <a:lnTo>
                  <a:pt x="4816741" y="321729"/>
                </a:lnTo>
                <a:close/>
              </a:path>
              <a:path w="5356225" h="445770">
                <a:moveTo>
                  <a:pt x="4817016" y="92278"/>
                </a:moveTo>
                <a:lnTo>
                  <a:pt x="4713389" y="92278"/>
                </a:lnTo>
                <a:lnTo>
                  <a:pt x="4735725" y="93932"/>
                </a:lnTo>
                <a:lnTo>
                  <a:pt x="4757832" y="98894"/>
                </a:lnTo>
                <a:lnTo>
                  <a:pt x="4779711" y="107162"/>
                </a:lnTo>
                <a:lnTo>
                  <a:pt x="4801362" y="118732"/>
                </a:lnTo>
                <a:lnTo>
                  <a:pt x="4817016" y="92278"/>
                </a:lnTo>
                <a:close/>
              </a:path>
              <a:path w="5356225" h="445770">
                <a:moveTo>
                  <a:pt x="5020360" y="7378"/>
                </a:moveTo>
                <a:lnTo>
                  <a:pt x="4921935" y="7378"/>
                </a:lnTo>
                <a:lnTo>
                  <a:pt x="4921935" y="438150"/>
                </a:lnTo>
                <a:lnTo>
                  <a:pt x="4946543" y="438150"/>
                </a:lnTo>
                <a:lnTo>
                  <a:pt x="5014922" y="439229"/>
                </a:lnTo>
                <a:lnTo>
                  <a:pt x="5037582" y="439229"/>
                </a:lnTo>
                <a:lnTo>
                  <a:pt x="5077141" y="436614"/>
                </a:lnTo>
                <a:lnTo>
                  <a:pt x="5142662" y="415697"/>
                </a:lnTo>
                <a:lnTo>
                  <a:pt x="5189073" y="374443"/>
                </a:lnTo>
                <a:lnTo>
                  <a:pt x="5203998" y="346951"/>
                </a:lnTo>
                <a:lnTo>
                  <a:pt x="5049278" y="346951"/>
                </a:lnTo>
                <a:lnTo>
                  <a:pt x="5044006" y="346798"/>
                </a:lnTo>
                <a:lnTo>
                  <a:pt x="5037429" y="346338"/>
                </a:lnTo>
                <a:lnTo>
                  <a:pt x="5029547" y="345568"/>
                </a:lnTo>
                <a:lnTo>
                  <a:pt x="5020360" y="344487"/>
                </a:lnTo>
                <a:lnTo>
                  <a:pt x="5020360" y="235000"/>
                </a:lnTo>
                <a:lnTo>
                  <a:pt x="5030741" y="233650"/>
                </a:lnTo>
                <a:lnTo>
                  <a:pt x="5038130" y="232800"/>
                </a:lnTo>
                <a:lnTo>
                  <a:pt x="5037864" y="232800"/>
                </a:lnTo>
                <a:lnTo>
                  <a:pt x="5045501" y="232107"/>
                </a:lnTo>
                <a:lnTo>
                  <a:pt x="5049888" y="231914"/>
                </a:lnTo>
                <a:lnTo>
                  <a:pt x="5207480" y="231914"/>
                </a:lnTo>
                <a:lnTo>
                  <a:pt x="5205295" y="223618"/>
                </a:lnTo>
                <a:lnTo>
                  <a:pt x="5175084" y="177787"/>
                </a:lnTo>
                <a:lnTo>
                  <a:pt x="5125783" y="149177"/>
                </a:lnTo>
                <a:lnTo>
                  <a:pt x="5094732" y="142100"/>
                </a:lnTo>
                <a:lnTo>
                  <a:pt x="5020360" y="142100"/>
                </a:lnTo>
                <a:lnTo>
                  <a:pt x="5020360" y="7378"/>
                </a:lnTo>
                <a:close/>
              </a:path>
              <a:path w="5356225" h="445770">
                <a:moveTo>
                  <a:pt x="5207480" y="231914"/>
                </a:moveTo>
                <a:lnTo>
                  <a:pt x="5049888" y="231914"/>
                </a:lnTo>
                <a:lnTo>
                  <a:pt x="5063538" y="232800"/>
                </a:lnTo>
                <a:lnTo>
                  <a:pt x="5075570" y="235454"/>
                </a:lnTo>
                <a:lnTo>
                  <a:pt x="5106797" y="263450"/>
                </a:lnTo>
                <a:lnTo>
                  <a:pt x="5110797" y="287286"/>
                </a:lnTo>
                <a:lnTo>
                  <a:pt x="5106951" y="313389"/>
                </a:lnTo>
                <a:lnTo>
                  <a:pt x="5095416" y="332035"/>
                </a:lnTo>
                <a:lnTo>
                  <a:pt x="5076191" y="343222"/>
                </a:lnTo>
                <a:lnTo>
                  <a:pt x="5049278" y="346951"/>
                </a:lnTo>
                <a:lnTo>
                  <a:pt x="5203998" y="346951"/>
                </a:lnTo>
                <a:lnTo>
                  <a:pt x="5212447" y="318155"/>
                </a:lnTo>
                <a:lnTo>
                  <a:pt x="5215369" y="284822"/>
                </a:lnTo>
                <a:lnTo>
                  <a:pt x="5212850" y="252300"/>
                </a:lnTo>
                <a:lnTo>
                  <a:pt x="5207531" y="232107"/>
                </a:lnTo>
                <a:lnTo>
                  <a:pt x="5207480" y="231914"/>
                </a:lnTo>
                <a:close/>
              </a:path>
              <a:path w="5356225" h="445770">
                <a:moveTo>
                  <a:pt x="5058498" y="139636"/>
                </a:moveTo>
                <a:lnTo>
                  <a:pt x="5048505" y="139792"/>
                </a:lnTo>
                <a:lnTo>
                  <a:pt x="5038815" y="140258"/>
                </a:lnTo>
                <a:lnTo>
                  <a:pt x="5029432" y="141029"/>
                </a:lnTo>
                <a:lnTo>
                  <a:pt x="5020360" y="142100"/>
                </a:lnTo>
                <a:lnTo>
                  <a:pt x="5095565" y="142100"/>
                </a:lnTo>
                <a:lnTo>
                  <a:pt x="5058498" y="139636"/>
                </a:lnTo>
                <a:close/>
              </a:path>
              <a:path w="5356225" h="445770">
                <a:moveTo>
                  <a:pt x="5355628" y="7378"/>
                </a:moveTo>
                <a:lnTo>
                  <a:pt x="5257203" y="7378"/>
                </a:lnTo>
                <a:lnTo>
                  <a:pt x="5257203" y="437997"/>
                </a:lnTo>
                <a:lnTo>
                  <a:pt x="5355628" y="437997"/>
                </a:lnTo>
                <a:lnTo>
                  <a:pt x="5355628" y="7378"/>
                </a:lnTo>
                <a:close/>
              </a:path>
            </a:pathLst>
          </a:custGeom>
          <a:solidFill>
            <a:srgbClr val="3BAB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87344" y="4426534"/>
            <a:ext cx="2783205" cy="276860"/>
          </a:xfrm>
          <a:custGeom>
            <a:avLst/>
            <a:gdLst/>
            <a:ahLst/>
            <a:cxnLst/>
            <a:rect l="l" t="t" r="r" b="b"/>
            <a:pathLst>
              <a:path w="2783204" h="276860">
                <a:moveTo>
                  <a:pt x="27635" y="1333"/>
                </a:moveTo>
                <a:lnTo>
                  <a:pt x="0" y="1333"/>
                </a:lnTo>
                <a:lnTo>
                  <a:pt x="0" y="233565"/>
                </a:lnTo>
                <a:lnTo>
                  <a:pt x="27635" y="233565"/>
                </a:lnTo>
                <a:lnTo>
                  <a:pt x="27635" y="1333"/>
                </a:lnTo>
                <a:close/>
              </a:path>
              <a:path w="2783204" h="276860">
                <a:moveTo>
                  <a:pt x="166458" y="1320"/>
                </a:moveTo>
                <a:lnTo>
                  <a:pt x="132981" y="1320"/>
                </a:lnTo>
                <a:lnTo>
                  <a:pt x="33159" y="112471"/>
                </a:lnTo>
                <a:lnTo>
                  <a:pt x="136232" y="233565"/>
                </a:lnTo>
                <a:lnTo>
                  <a:pt x="171665" y="233565"/>
                </a:lnTo>
                <a:lnTo>
                  <a:pt x="65023" y="110477"/>
                </a:lnTo>
                <a:lnTo>
                  <a:pt x="166458" y="1320"/>
                </a:lnTo>
                <a:close/>
              </a:path>
              <a:path w="2783204" h="276860">
                <a:moveTo>
                  <a:pt x="364782" y="0"/>
                </a:moveTo>
                <a:lnTo>
                  <a:pt x="341071" y="0"/>
                </a:lnTo>
                <a:lnTo>
                  <a:pt x="243192" y="233565"/>
                </a:lnTo>
                <a:lnTo>
                  <a:pt x="271157" y="233565"/>
                </a:lnTo>
                <a:lnTo>
                  <a:pt x="300100" y="163220"/>
                </a:lnTo>
                <a:lnTo>
                  <a:pt x="433181" y="163220"/>
                </a:lnTo>
                <a:lnTo>
                  <a:pt x="422063" y="136690"/>
                </a:lnTo>
                <a:lnTo>
                  <a:pt x="311150" y="136690"/>
                </a:lnTo>
                <a:lnTo>
                  <a:pt x="352120" y="37490"/>
                </a:lnTo>
                <a:lnTo>
                  <a:pt x="380492" y="37490"/>
                </a:lnTo>
                <a:lnTo>
                  <a:pt x="364782" y="0"/>
                </a:lnTo>
                <a:close/>
              </a:path>
              <a:path w="2783204" h="276860">
                <a:moveTo>
                  <a:pt x="433181" y="163220"/>
                </a:moveTo>
                <a:lnTo>
                  <a:pt x="403809" y="163220"/>
                </a:lnTo>
                <a:lnTo>
                  <a:pt x="433069" y="233565"/>
                </a:lnTo>
                <a:lnTo>
                  <a:pt x="462661" y="233565"/>
                </a:lnTo>
                <a:lnTo>
                  <a:pt x="433181" y="163220"/>
                </a:lnTo>
                <a:close/>
              </a:path>
              <a:path w="2783204" h="276860">
                <a:moveTo>
                  <a:pt x="380492" y="37490"/>
                </a:moveTo>
                <a:lnTo>
                  <a:pt x="352120" y="37490"/>
                </a:lnTo>
                <a:lnTo>
                  <a:pt x="393077" y="136690"/>
                </a:lnTo>
                <a:lnTo>
                  <a:pt x="422063" y="136690"/>
                </a:lnTo>
                <a:lnTo>
                  <a:pt x="380492" y="37490"/>
                </a:lnTo>
                <a:close/>
              </a:path>
              <a:path w="2783204" h="276860">
                <a:moveTo>
                  <a:pt x="762749" y="207022"/>
                </a:moveTo>
                <a:lnTo>
                  <a:pt x="533857" y="207022"/>
                </a:lnTo>
                <a:lnTo>
                  <a:pt x="533857" y="276694"/>
                </a:lnTo>
                <a:lnTo>
                  <a:pt x="559879" y="276694"/>
                </a:lnTo>
                <a:lnTo>
                  <a:pt x="559879" y="233565"/>
                </a:lnTo>
                <a:lnTo>
                  <a:pt x="762749" y="233565"/>
                </a:lnTo>
                <a:lnTo>
                  <a:pt x="762749" y="207022"/>
                </a:lnTo>
                <a:close/>
              </a:path>
              <a:path w="2783204" h="276860">
                <a:moveTo>
                  <a:pt x="762749" y="233565"/>
                </a:moveTo>
                <a:lnTo>
                  <a:pt x="736739" y="233565"/>
                </a:lnTo>
                <a:lnTo>
                  <a:pt x="736739" y="276694"/>
                </a:lnTo>
                <a:lnTo>
                  <a:pt x="762749" y="276694"/>
                </a:lnTo>
                <a:lnTo>
                  <a:pt x="762749" y="233565"/>
                </a:lnTo>
                <a:close/>
              </a:path>
              <a:path w="2783204" h="276860">
                <a:moveTo>
                  <a:pt x="731862" y="1320"/>
                </a:moveTo>
                <a:lnTo>
                  <a:pt x="597915" y="1320"/>
                </a:lnTo>
                <a:lnTo>
                  <a:pt x="595642" y="47777"/>
                </a:lnTo>
                <a:lnTo>
                  <a:pt x="593339" y="78733"/>
                </a:lnTo>
                <a:lnTo>
                  <a:pt x="585698" y="131319"/>
                </a:lnTo>
                <a:lnTo>
                  <a:pt x="574698" y="171377"/>
                </a:lnTo>
                <a:lnTo>
                  <a:pt x="558241" y="207022"/>
                </a:lnTo>
                <a:lnTo>
                  <a:pt x="588797" y="207022"/>
                </a:lnTo>
                <a:lnTo>
                  <a:pt x="607669" y="159575"/>
                </a:lnTo>
                <a:lnTo>
                  <a:pt x="616521" y="117611"/>
                </a:lnTo>
                <a:lnTo>
                  <a:pt x="621639" y="69341"/>
                </a:lnTo>
                <a:lnTo>
                  <a:pt x="624560" y="27863"/>
                </a:lnTo>
                <a:lnTo>
                  <a:pt x="731862" y="27863"/>
                </a:lnTo>
                <a:lnTo>
                  <a:pt x="731862" y="1320"/>
                </a:lnTo>
                <a:close/>
              </a:path>
              <a:path w="2783204" h="276860">
                <a:moveTo>
                  <a:pt x="731862" y="27863"/>
                </a:moveTo>
                <a:lnTo>
                  <a:pt x="704227" y="27863"/>
                </a:lnTo>
                <a:lnTo>
                  <a:pt x="704227" y="207022"/>
                </a:lnTo>
                <a:lnTo>
                  <a:pt x="731862" y="207022"/>
                </a:lnTo>
                <a:lnTo>
                  <a:pt x="731862" y="27863"/>
                </a:lnTo>
                <a:close/>
              </a:path>
              <a:path w="2783204" h="276860">
                <a:moveTo>
                  <a:pt x="933227" y="847"/>
                </a:moveTo>
                <a:lnTo>
                  <a:pt x="907268" y="847"/>
                </a:lnTo>
                <a:lnTo>
                  <a:pt x="882583" y="1320"/>
                </a:lnTo>
                <a:lnTo>
                  <a:pt x="870699" y="1320"/>
                </a:lnTo>
                <a:lnTo>
                  <a:pt x="870699" y="233565"/>
                </a:lnTo>
                <a:lnTo>
                  <a:pt x="898321" y="233565"/>
                </a:lnTo>
                <a:lnTo>
                  <a:pt x="898321" y="144322"/>
                </a:lnTo>
                <a:lnTo>
                  <a:pt x="951100" y="144322"/>
                </a:lnTo>
                <a:lnTo>
                  <a:pt x="967419" y="140336"/>
                </a:lnTo>
                <a:lnTo>
                  <a:pt x="981356" y="133701"/>
                </a:lnTo>
                <a:lnTo>
                  <a:pt x="992936" y="124409"/>
                </a:lnTo>
                <a:lnTo>
                  <a:pt x="997340" y="119100"/>
                </a:lnTo>
                <a:lnTo>
                  <a:pt x="927252" y="119100"/>
                </a:lnTo>
                <a:lnTo>
                  <a:pt x="916859" y="118689"/>
                </a:lnTo>
                <a:lnTo>
                  <a:pt x="908080" y="118173"/>
                </a:lnTo>
                <a:lnTo>
                  <a:pt x="898321" y="117449"/>
                </a:lnTo>
                <a:lnTo>
                  <a:pt x="898321" y="27940"/>
                </a:lnTo>
                <a:lnTo>
                  <a:pt x="894725" y="27940"/>
                </a:lnTo>
                <a:lnTo>
                  <a:pt x="921246" y="27371"/>
                </a:lnTo>
                <a:lnTo>
                  <a:pt x="999495" y="27371"/>
                </a:lnTo>
                <a:lnTo>
                  <a:pt x="994562" y="21234"/>
                </a:lnTo>
                <a:lnTo>
                  <a:pt x="983224" y="12233"/>
                </a:lnTo>
                <a:lnTo>
                  <a:pt x="968717" y="5803"/>
                </a:lnTo>
                <a:lnTo>
                  <a:pt x="951039" y="1946"/>
                </a:lnTo>
                <a:lnTo>
                  <a:pt x="933227" y="847"/>
                </a:lnTo>
                <a:close/>
              </a:path>
              <a:path w="2783204" h="276860">
                <a:moveTo>
                  <a:pt x="951043" y="144322"/>
                </a:moveTo>
                <a:lnTo>
                  <a:pt x="898321" y="144322"/>
                </a:lnTo>
                <a:lnTo>
                  <a:pt x="905456" y="144898"/>
                </a:lnTo>
                <a:lnTo>
                  <a:pt x="913525" y="145311"/>
                </a:lnTo>
                <a:lnTo>
                  <a:pt x="925541" y="145643"/>
                </a:lnTo>
                <a:lnTo>
                  <a:pt x="932472" y="145643"/>
                </a:lnTo>
                <a:lnTo>
                  <a:pt x="951043" y="144322"/>
                </a:lnTo>
                <a:close/>
              </a:path>
              <a:path w="2783204" h="276860">
                <a:moveTo>
                  <a:pt x="999495" y="27371"/>
                </a:moveTo>
                <a:lnTo>
                  <a:pt x="935572" y="27371"/>
                </a:lnTo>
                <a:lnTo>
                  <a:pt x="944988" y="27940"/>
                </a:lnTo>
                <a:lnTo>
                  <a:pt x="955584" y="30151"/>
                </a:lnTo>
                <a:lnTo>
                  <a:pt x="984315" y="62155"/>
                </a:lnTo>
                <a:lnTo>
                  <a:pt x="985138" y="72326"/>
                </a:lnTo>
                <a:lnTo>
                  <a:pt x="984244" y="82682"/>
                </a:lnTo>
                <a:lnTo>
                  <a:pt x="953846" y="115993"/>
                </a:lnTo>
                <a:lnTo>
                  <a:pt x="931481" y="119100"/>
                </a:lnTo>
                <a:lnTo>
                  <a:pt x="997340" y="119100"/>
                </a:lnTo>
                <a:lnTo>
                  <a:pt x="1002328" y="113088"/>
                </a:lnTo>
                <a:lnTo>
                  <a:pt x="1009035" y="100690"/>
                </a:lnTo>
                <a:lnTo>
                  <a:pt x="1013058" y="87213"/>
                </a:lnTo>
                <a:lnTo>
                  <a:pt x="1014399" y="72656"/>
                </a:lnTo>
                <a:lnTo>
                  <a:pt x="1013161" y="57747"/>
                </a:lnTo>
                <a:lnTo>
                  <a:pt x="1009443" y="44207"/>
                </a:lnTo>
                <a:lnTo>
                  <a:pt x="1003244" y="32035"/>
                </a:lnTo>
                <a:lnTo>
                  <a:pt x="999495" y="27371"/>
                </a:lnTo>
                <a:close/>
              </a:path>
              <a:path w="2783204" h="276860">
                <a:moveTo>
                  <a:pt x="1156474" y="1320"/>
                </a:moveTo>
                <a:lnTo>
                  <a:pt x="1128839" y="1320"/>
                </a:lnTo>
                <a:lnTo>
                  <a:pt x="1128839" y="233667"/>
                </a:lnTo>
                <a:lnTo>
                  <a:pt x="1144460" y="233667"/>
                </a:lnTo>
                <a:lnTo>
                  <a:pt x="1152245" y="233895"/>
                </a:lnTo>
                <a:lnTo>
                  <a:pt x="1149130" y="233895"/>
                </a:lnTo>
                <a:lnTo>
                  <a:pt x="1170879" y="234226"/>
                </a:lnTo>
                <a:lnTo>
                  <a:pt x="1180553" y="234226"/>
                </a:lnTo>
                <a:lnTo>
                  <a:pt x="1218663" y="229208"/>
                </a:lnTo>
                <a:lnTo>
                  <a:pt x="1253266" y="207683"/>
                </a:lnTo>
                <a:lnTo>
                  <a:pt x="1183398" y="207683"/>
                </a:lnTo>
                <a:lnTo>
                  <a:pt x="1156474" y="206692"/>
                </a:lnTo>
                <a:lnTo>
                  <a:pt x="1156474" y="114452"/>
                </a:lnTo>
                <a:lnTo>
                  <a:pt x="1164580" y="113585"/>
                </a:lnTo>
                <a:lnTo>
                  <a:pt x="1171998" y="112966"/>
                </a:lnTo>
                <a:lnTo>
                  <a:pt x="1178729" y="112595"/>
                </a:lnTo>
                <a:lnTo>
                  <a:pt x="1256661" y="112595"/>
                </a:lnTo>
                <a:lnTo>
                  <a:pt x="1249464" y="104673"/>
                </a:lnTo>
                <a:lnTo>
                  <a:pt x="1237498" y="96472"/>
                </a:lnTo>
                <a:lnTo>
                  <a:pt x="1223052" y="90614"/>
                </a:lnTo>
                <a:lnTo>
                  <a:pt x="1208436" y="87579"/>
                </a:lnTo>
                <a:lnTo>
                  <a:pt x="1156474" y="87579"/>
                </a:lnTo>
                <a:lnTo>
                  <a:pt x="1156474" y="1320"/>
                </a:lnTo>
                <a:close/>
              </a:path>
              <a:path w="2783204" h="276860">
                <a:moveTo>
                  <a:pt x="1256661" y="112595"/>
                </a:moveTo>
                <a:lnTo>
                  <a:pt x="1186959" y="112595"/>
                </a:lnTo>
                <a:lnTo>
                  <a:pt x="1197776" y="113207"/>
                </a:lnTo>
                <a:lnTo>
                  <a:pt x="1209155" y="115414"/>
                </a:lnTo>
                <a:lnTo>
                  <a:pt x="1240751" y="147793"/>
                </a:lnTo>
                <a:lnTo>
                  <a:pt x="1241608" y="157594"/>
                </a:lnTo>
                <a:lnTo>
                  <a:pt x="1241666" y="158254"/>
                </a:lnTo>
                <a:lnTo>
                  <a:pt x="1238049" y="179881"/>
                </a:lnTo>
                <a:lnTo>
                  <a:pt x="1227197" y="195327"/>
                </a:lnTo>
                <a:lnTo>
                  <a:pt x="1209112" y="204594"/>
                </a:lnTo>
                <a:lnTo>
                  <a:pt x="1183792" y="207683"/>
                </a:lnTo>
                <a:lnTo>
                  <a:pt x="1253266" y="207683"/>
                </a:lnTo>
                <a:lnTo>
                  <a:pt x="1270870" y="158254"/>
                </a:lnTo>
                <a:lnTo>
                  <a:pt x="1270927" y="157594"/>
                </a:lnTo>
                <a:lnTo>
                  <a:pt x="1269586" y="141470"/>
                </a:lnTo>
                <a:lnTo>
                  <a:pt x="1265562" y="127276"/>
                </a:lnTo>
                <a:lnTo>
                  <a:pt x="1258855" y="115010"/>
                </a:lnTo>
                <a:lnTo>
                  <a:pt x="1256661" y="112595"/>
                </a:lnTo>
                <a:close/>
              </a:path>
              <a:path w="2783204" h="276860">
                <a:moveTo>
                  <a:pt x="1188454" y="86032"/>
                </a:moveTo>
                <a:lnTo>
                  <a:pt x="1182022" y="86032"/>
                </a:lnTo>
                <a:lnTo>
                  <a:pt x="1175415" y="86344"/>
                </a:lnTo>
                <a:lnTo>
                  <a:pt x="1156474" y="87579"/>
                </a:lnTo>
                <a:lnTo>
                  <a:pt x="1208436" y="87579"/>
                </a:lnTo>
                <a:lnTo>
                  <a:pt x="1206128" y="87099"/>
                </a:lnTo>
                <a:lnTo>
                  <a:pt x="1188454" y="86032"/>
                </a:lnTo>
                <a:close/>
              </a:path>
              <a:path w="2783204" h="276860">
                <a:moveTo>
                  <a:pt x="1335303" y="1333"/>
                </a:moveTo>
                <a:lnTo>
                  <a:pt x="1307655" y="1333"/>
                </a:lnTo>
                <a:lnTo>
                  <a:pt x="1307655" y="233565"/>
                </a:lnTo>
                <a:lnTo>
                  <a:pt x="1335303" y="233565"/>
                </a:lnTo>
                <a:lnTo>
                  <a:pt x="1335303" y="1333"/>
                </a:lnTo>
                <a:close/>
              </a:path>
              <a:path w="2783204" h="276860">
                <a:moveTo>
                  <a:pt x="1668786" y="413"/>
                </a:moveTo>
                <a:lnTo>
                  <a:pt x="1656895" y="413"/>
                </a:lnTo>
                <a:lnTo>
                  <a:pt x="1604835" y="1663"/>
                </a:lnTo>
                <a:lnTo>
                  <a:pt x="1604835" y="233235"/>
                </a:lnTo>
                <a:lnTo>
                  <a:pt x="1617558" y="233811"/>
                </a:lnTo>
                <a:lnTo>
                  <a:pt x="1631988" y="234224"/>
                </a:lnTo>
                <a:lnTo>
                  <a:pt x="1653518" y="234556"/>
                </a:lnTo>
                <a:lnTo>
                  <a:pt x="1665960" y="234556"/>
                </a:lnTo>
                <a:lnTo>
                  <a:pt x="1714364" y="224949"/>
                </a:lnTo>
                <a:lnTo>
                  <a:pt x="1736019" y="208013"/>
                </a:lnTo>
                <a:lnTo>
                  <a:pt x="1660302" y="208013"/>
                </a:lnTo>
                <a:lnTo>
                  <a:pt x="1647915" y="207686"/>
                </a:lnTo>
                <a:lnTo>
                  <a:pt x="1640979" y="207339"/>
                </a:lnTo>
                <a:lnTo>
                  <a:pt x="1640479" y="207339"/>
                </a:lnTo>
                <a:lnTo>
                  <a:pt x="1632483" y="206692"/>
                </a:lnTo>
                <a:lnTo>
                  <a:pt x="1632483" y="127723"/>
                </a:lnTo>
                <a:lnTo>
                  <a:pt x="1733560" y="127723"/>
                </a:lnTo>
                <a:lnTo>
                  <a:pt x="1729168" y="123583"/>
                </a:lnTo>
                <a:lnTo>
                  <a:pt x="1721110" y="118441"/>
                </a:lnTo>
                <a:lnTo>
                  <a:pt x="1711852" y="114626"/>
                </a:lnTo>
                <a:lnTo>
                  <a:pt x="1701393" y="112140"/>
                </a:lnTo>
                <a:lnTo>
                  <a:pt x="1701393" y="111467"/>
                </a:lnTo>
                <a:lnTo>
                  <a:pt x="1710011" y="107865"/>
                </a:lnTo>
                <a:lnTo>
                  <a:pt x="1717654" y="103346"/>
                </a:lnTo>
                <a:lnTo>
                  <a:pt x="1718270" y="102844"/>
                </a:lnTo>
                <a:lnTo>
                  <a:pt x="1632483" y="102844"/>
                </a:lnTo>
                <a:lnTo>
                  <a:pt x="1632483" y="27863"/>
                </a:lnTo>
                <a:lnTo>
                  <a:pt x="1653205" y="27120"/>
                </a:lnTo>
                <a:lnTo>
                  <a:pt x="1660824" y="26935"/>
                </a:lnTo>
                <a:lnTo>
                  <a:pt x="1732113" y="26935"/>
                </a:lnTo>
                <a:lnTo>
                  <a:pt x="1730278" y="23738"/>
                </a:lnTo>
                <a:lnTo>
                  <a:pt x="1722386" y="15430"/>
                </a:lnTo>
                <a:lnTo>
                  <a:pt x="1712170" y="8827"/>
                </a:lnTo>
                <a:lnTo>
                  <a:pt x="1699579" y="4108"/>
                </a:lnTo>
                <a:lnTo>
                  <a:pt x="1684608" y="1275"/>
                </a:lnTo>
                <a:lnTo>
                  <a:pt x="1668786" y="413"/>
                </a:lnTo>
                <a:close/>
              </a:path>
              <a:path w="2783204" h="276860">
                <a:moveTo>
                  <a:pt x="1733560" y="127723"/>
                </a:moveTo>
                <a:lnTo>
                  <a:pt x="1669211" y="127723"/>
                </a:lnTo>
                <a:lnTo>
                  <a:pt x="1680865" y="128337"/>
                </a:lnTo>
                <a:lnTo>
                  <a:pt x="1691119" y="130176"/>
                </a:lnTo>
                <a:lnTo>
                  <a:pt x="1720079" y="156955"/>
                </a:lnTo>
                <a:lnTo>
                  <a:pt x="1720926" y="165544"/>
                </a:lnTo>
                <a:lnTo>
                  <a:pt x="1720060" y="175367"/>
                </a:lnTo>
                <a:lnTo>
                  <a:pt x="1690308" y="205317"/>
                </a:lnTo>
                <a:lnTo>
                  <a:pt x="1667586" y="208013"/>
                </a:lnTo>
                <a:lnTo>
                  <a:pt x="1736055" y="208013"/>
                </a:lnTo>
                <a:lnTo>
                  <a:pt x="1743017" y="196365"/>
                </a:lnTo>
                <a:lnTo>
                  <a:pt x="1747165" y="182793"/>
                </a:lnTo>
                <a:lnTo>
                  <a:pt x="1748548" y="167208"/>
                </a:lnTo>
                <a:lnTo>
                  <a:pt x="1747812" y="156955"/>
                </a:lnTo>
                <a:lnTo>
                  <a:pt x="1736026" y="130048"/>
                </a:lnTo>
                <a:lnTo>
                  <a:pt x="1733560" y="127723"/>
                </a:lnTo>
                <a:close/>
              </a:path>
              <a:path w="2783204" h="276860">
                <a:moveTo>
                  <a:pt x="1732113" y="26935"/>
                </a:moveTo>
                <a:lnTo>
                  <a:pt x="1667159" y="26935"/>
                </a:lnTo>
                <a:lnTo>
                  <a:pt x="1686816" y="29195"/>
                </a:lnTo>
                <a:lnTo>
                  <a:pt x="1701242" y="36161"/>
                </a:lnTo>
                <a:lnTo>
                  <a:pt x="1709899" y="47774"/>
                </a:lnTo>
                <a:lnTo>
                  <a:pt x="1712785" y="64033"/>
                </a:lnTo>
                <a:lnTo>
                  <a:pt x="1712013" y="72522"/>
                </a:lnTo>
                <a:lnTo>
                  <a:pt x="1678059" y="102191"/>
                </a:lnTo>
                <a:lnTo>
                  <a:pt x="1668894" y="102844"/>
                </a:lnTo>
                <a:lnTo>
                  <a:pt x="1718270" y="102844"/>
                </a:lnTo>
                <a:lnTo>
                  <a:pt x="1739770" y="67430"/>
                </a:lnTo>
                <a:lnTo>
                  <a:pt x="1740420" y="57721"/>
                </a:lnTo>
                <a:lnTo>
                  <a:pt x="1739294" y="44884"/>
                </a:lnTo>
                <a:lnTo>
                  <a:pt x="1735913" y="33556"/>
                </a:lnTo>
                <a:lnTo>
                  <a:pt x="1732219" y="27120"/>
                </a:lnTo>
                <a:lnTo>
                  <a:pt x="1732113" y="26935"/>
                </a:lnTo>
                <a:close/>
              </a:path>
              <a:path w="2783204" h="276860">
                <a:moveTo>
                  <a:pt x="2099043" y="0"/>
                </a:moveTo>
                <a:lnTo>
                  <a:pt x="2075306" y="0"/>
                </a:lnTo>
                <a:lnTo>
                  <a:pt x="1977453" y="233565"/>
                </a:lnTo>
                <a:lnTo>
                  <a:pt x="2005406" y="233565"/>
                </a:lnTo>
                <a:lnTo>
                  <a:pt x="2034349" y="163220"/>
                </a:lnTo>
                <a:lnTo>
                  <a:pt x="2167434" y="163220"/>
                </a:lnTo>
                <a:lnTo>
                  <a:pt x="2156317" y="136690"/>
                </a:lnTo>
                <a:lnTo>
                  <a:pt x="2045398" y="136690"/>
                </a:lnTo>
                <a:lnTo>
                  <a:pt x="2086368" y="37490"/>
                </a:lnTo>
                <a:lnTo>
                  <a:pt x="2114752" y="37490"/>
                </a:lnTo>
                <a:lnTo>
                  <a:pt x="2099043" y="0"/>
                </a:lnTo>
                <a:close/>
              </a:path>
              <a:path w="2783204" h="276860">
                <a:moveTo>
                  <a:pt x="2167434" y="163220"/>
                </a:moveTo>
                <a:lnTo>
                  <a:pt x="2138057" y="163220"/>
                </a:lnTo>
                <a:lnTo>
                  <a:pt x="2167318" y="233565"/>
                </a:lnTo>
                <a:lnTo>
                  <a:pt x="2196909" y="233565"/>
                </a:lnTo>
                <a:lnTo>
                  <a:pt x="2167434" y="163220"/>
                </a:lnTo>
                <a:close/>
              </a:path>
              <a:path w="2783204" h="276860">
                <a:moveTo>
                  <a:pt x="2114752" y="37490"/>
                </a:moveTo>
                <a:lnTo>
                  <a:pt x="2086368" y="37490"/>
                </a:lnTo>
                <a:lnTo>
                  <a:pt x="2127326" y="136690"/>
                </a:lnTo>
                <a:lnTo>
                  <a:pt x="2156317" y="136690"/>
                </a:lnTo>
                <a:lnTo>
                  <a:pt x="2114752" y="37490"/>
                </a:lnTo>
                <a:close/>
              </a:path>
              <a:path w="2783204" h="276860">
                <a:moveTo>
                  <a:pt x="2478798" y="1320"/>
                </a:moveTo>
                <a:lnTo>
                  <a:pt x="2299969" y="1320"/>
                </a:lnTo>
                <a:lnTo>
                  <a:pt x="2299969" y="233565"/>
                </a:lnTo>
                <a:lnTo>
                  <a:pt x="2327617" y="233565"/>
                </a:lnTo>
                <a:lnTo>
                  <a:pt x="2327617" y="27863"/>
                </a:lnTo>
                <a:lnTo>
                  <a:pt x="2478798" y="27863"/>
                </a:lnTo>
                <a:lnTo>
                  <a:pt x="2478798" y="1320"/>
                </a:lnTo>
                <a:close/>
              </a:path>
              <a:path w="2783204" h="276860">
                <a:moveTo>
                  <a:pt x="2478798" y="27863"/>
                </a:moveTo>
                <a:lnTo>
                  <a:pt x="2451163" y="27863"/>
                </a:lnTo>
                <a:lnTo>
                  <a:pt x="2451163" y="233565"/>
                </a:lnTo>
                <a:lnTo>
                  <a:pt x="2478798" y="233565"/>
                </a:lnTo>
                <a:lnTo>
                  <a:pt x="2478798" y="27863"/>
                </a:lnTo>
                <a:close/>
              </a:path>
              <a:path w="2783204" h="276860">
                <a:moveTo>
                  <a:pt x="2638755" y="1333"/>
                </a:moveTo>
                <a:lnTo>
                  <a:pt x="2611132" y="1333"/>
                </a:lnTo>
                <a:lnTo>
                  <a:pt x="2611132" y="233565"/>
                </a:lnTo>
                <a:lnTo>
                  <a:pt x="2638755" y="233565"/>
                </a:lnTo>
                <a:lnTo>
                  <a:pt x="2638755" y="1333"/>
                </a:lnTo>
                <a:close/>
              </a:path>
              <a:path w="2783204" h="276860">
                <a:moveTo>
                  <a:pt x="2777591" y="1320"/>
                </a:moveTo>
                <a:lnTo>
                  <a:pt x="2744089" y="1320"/>
                </a:lnTo>
                <a:lnTo>
                  <a:pt x="2644292" y="112471"/>
                </a:lnTo>
                <a:lnTo>
                  <a:pt x="2747352" y="233565"/>
                </a:lnTo>
                <a:lnTo>
                  <a:pt x="2782798" y="233565"/>
                </a:lnTo>
                <a:lnTo>
                  <a:pt x="2676143" y="110477"/>
                </a:lnTo>
                <a:lnTo>
                  <a:pt x="2777591" y="1320"/>
                </a:lnTo>
                <a:close/>
              </a:path>
            </a:pathLst>
          </a:custGeom>
          <a:solidFill>
            <a:srgbClr val="3BAB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30154" y="0"/>
            <a:ext cx="5490210" cy="10692130"/>
          </a:xfrm>
          <a:custGeom>
            <a:avLst/>
            <a:gdLst/>
            <a:ahLst/>
            <a:cxnLst/>
            <a:rect l="l" t="t" r="r" b="b"/>
            <a:pathLst>
              <a:path w="5490209" h="10692130">
                <a:moveTo>
                  <a:pt x="5489855" y="8643995"/>
                </a:moveTo>
                <a:lnTo>
                  <a:pt x="3519412" y="8643995"/>
                </a:lnTo>
                <a:lnTo>
                  <a:pt x="2816232" y="10692003"/>
                </a:lnTo>
              </a:path>
              <a:path w="5490209" h="10692130">
                <a:moveTo>
                  <a:pt x="0" y="10692003"/>
                </a:moveTo>
                <a:lnTo>
                  <a:pt x="3934419" y="0"/>
                </a:lnTo>
              </a:path>
              <a:path w="5490209" h="10692130">
                <a:moveTo>
                  <a:pt x="5489855" y="2853940"/>
                </a:moveTo>
                <a:lnTo>
                  <a:pt x="4191979" y="6646971"/>
                </a:lnTo>
                <a:lnTo>
                  <a:pt x="5489855" y="6646971"/>
                </a:lnTo>
              </a:path>
            </a:pathLst>
          </a:custGeom>
          <a:ln w="54394">
            <a:solidFill>
              <a:srgbClr val="3BAB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92002" y="0"/>
            <a:ext cx="10728325" cy="10692130"/>
          </a:xfrm>
          <a:custGeom>
            <a:avLst/>
            <a:gdLst/>
            <a:ahLst/>
            <a:cxnLst/>
            <a:rect l="l" t="t" r="r" b="b"/>
            <a:pathLst>
              <a:path w="10728325" h="10692130">
                <a:moveTo>
                  <a:pt x="10728007" y="0"/>
                </a:moveTo>
                <a:lnTo>
                  <a:pt x="0" y="0"/>
                </a:lnTo>
                <a:lnTo>
                  <a:pt x="0" y="10692003"/>
                </a:lnTo>
                <a:lnTo>
                  <a:pt x="10728007" y="10692003"/>
                </a:lnTo>
                <a:lnTo>
                  <a:pt x="10728007" y="0"/>
                </a:lnTo>
                <a:close/>
              </a:path>
            </a:pathLst>
          </a:custGeom>
          <a:solidFill>
            <a:srgbClr val="3BAB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93905" y="1872729"/>
            <a:ext cx="8257540" cy="648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marR="5080" indent="-444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«РЕКОМЕНДУЕМЫЕ</a:t>
            </a:r>
            <a:r>
              <a:rPr sz="1800" spc="4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ПРИНЦИПЫ,</a:t>
            </a:r>
            <a:r>
              <a:rPr sz="1800" spc="4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ПРИМЕНЯЕМЫЕ</a:t>
            </a:r>
            <a:r>
              <a:rPr sz="1800" spc="4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ПРИ</a:t>
            </a:r>
            <a:r>
              <a:rPr sz="1800" spc="4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ПРОЕКТИ- 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РОВАНИИ</a:t>
            </a:r>
            <a:r>
              <a:rPr sz="1800" spc="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ПОМЕЩЕНИЙ</a:t>
            </a:r>
            <a:r>
              <a:rPr sz="1800" spc="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АГРОТЕХНОЛОГИЧЕСКИХ</a:t>
            </a:r>
            <a:r>
              <a:rPr sz="1800" spc="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КЛАССОВ</a:t>
            </a:r>
            <a:r>
              <a:rPr sz="1800" spc="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ОБ- 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ЩЕОБРАЗОВАТЕЛЬНЫХ</a:t>
            </a:r>
            <a:r>
              <a:rPr sz="1800" spc="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ОРГАНИЗАЦИЯХ</a:t>
            </a:r>
            <a:r>
              <a:rPr sz="1800" spc="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РАМКАХ</a:t>
            </a:r>
            <a:r>
              <a:rPr sz="1800" spc="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РЕАЛИЗАЦИИ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МЕРОПРИЯТИЙ</a:t>
            </a:r>
            <a:r>
              <a:rPr sz="1800" spc="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ФЕДЕРАЛЬНОГО</a:t>
            </a:r>
            <a:r>
              <a:rPr sz="1800" spc="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ПРОЕКТА</a:t>
            </a:r>
            <a:r>
              <a:rPr sz="1800" spc="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«КАДРЫ</a:t>
            </a:r>
            <a:r>
              <a:rPr sz="1800" spc="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АПК»</a:t>
            </a:r>
            <a:endParaRPr sz="1800" dirty="0">
              <a:latin typeface="Verdana"/>
              <a:cs typeface="Verdana"/>
            </a:endParaRPr>
          </a:p>
          <a:p>
            <a:pPr marL="12700" marR="167640">
              <a:lnSpc>
                <a:spcPct val="100000"/>
              </a:lnSpc>
              <a:spcBef>
                <a:spcPts val="1880"/>
              </a:spcBef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Принцип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формирования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современных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функционально-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планировочных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зон: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классы-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студии,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помещения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для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конференций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т.п.;</a:t>
            </a:r>
            <a:endParaRPr sz="1600" dirty="0">
              <a:latin typeface="Verdana"/>
              <a:cs typeface="Verdana"/>
            </a:endParaRPr>
          </a:p>
          <a:p>
            <a:pPr marL="12700" marR="136525">
              <a:lnSpc>
                <a:spcPct val="100000"/>
              </a:lnSpc>
              <a:spcBef>
                <a:spcPts val="1920"/>
              </a:spcBef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Принцип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эргономичности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функциональности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пространства: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применение современной</a:t>
            </a:r>
            <a:r>
              <a:rPr sz="16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мебели,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раздвижных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перегородок,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дверей,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внутренних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витра-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жей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для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формирования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открытого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учебного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процесса;</a:t>
            </a:r>
            <a:endParaRPr sz="1600" dirty="0">
              <a:latin typeface="Verdana"/>
              <a:cs typeface="Verdana"/>
            </a:endParaRPr>
          </a:p>
          <a:p>
            <a:pPr marL="12700" marR="265430">
              <a:lnSpc>
                <a:spcPct val="100000"/>
              </a:lnSpc>
              <a:spcBef>
                <a:spcPts val="1920"/>
              </a:spcBef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Принцип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оснащённости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пространства: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наличие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компьютерного,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мультиме-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дийного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мобильного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оборудования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классах;</a:t>
            </a:r>
            <a:endParaRPr sz="1600" dirty="0">
              <a:latin typeface="Verdana"/>
              <a:cs typeface="Verdana"/>
            </a:endParaRPr>
          </a:p>
          <a:p>
            <a:pPr marL="12700" marR="298450">
              <a:lnSpc>
                <a:spcPct val="100000"/>
              </a:lnSpc>
              <a:spcBef>
                <a:spcPts val="1920"/>
              </a:spcBef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Принцип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безопасности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пространства: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отсутствие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неэффективных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травмоопасных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конструкций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их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элементов,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отсутствие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отдельностоящих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колонн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учебных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кабинетах;</a:t>
            </a:r>
            <a:endParaRPr sz="1600" dirty="0">
              <a:latin typeface="Verdana"/>
              <a:cs typeface="Verdana"/>
            </a:endParaRPr>
          </a:p>
          <a:p>
            <a:pPr marL="12700" marR="408940">
              <a:lnSpc>
                <a:spcPct val="100000"/>
              </a:lnSpc>
              <a:spcBef>
                <a:spcPts val="1920"/>
              </a:spcBef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Принцип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пространственной</a:t>
            </a:r>
            <a:r>
              <a:rPr sz="16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доступности:</a:t>
            </a:r>
            <a:r>
              <a:rPr sz="16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единая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графическая</a:t>
            </a:r>
            <a:r>
              <a:rPr sz="16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навигация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для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сокращения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времени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поиска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нужных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кабинетов.</a:t>
            </a:r>
            <a:endParaRPr sz="1600" dirty="0">
              <a:latin typeface="Verdana"/>
              <a:cs typeface="Verdana"/>
            </a:endParaRPr>
          </a:p>
          <a:p>
            <a:pPr marL="12700" marR="172085">
              <a:lnSpc>
                <a:spcPct val="100000"/>
              </a:lnSpc>
              <a:spcBef>
                <a:spcPts val="1920"/>
              </a:spcBef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целях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обеспечения</a:t>
            </a:r>
            <a:r>
              <a:rPr sz="16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единого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фирменного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стиля</a:t>
            </a:r>
            <a:r>
              <a:rPr sz="16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оформлении</a:t>
            </a:r>
            <a:r>
              <a:rPr sz="16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помещений агротехнологических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классов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рекомендуется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применять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руководство</a:t>
            </a:r>
            <a:endParaRPr sz="1600" dirty="0">
              <a:latin typeface="Verdana"/>
              <a:cs typeface="Verdana"/>
            </a:endParaRPr>
          </a:p>
          <a:p>
            <a:pPr marL="12700" marR="105156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использованию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фирменного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стиля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для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оформления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пространств агротехнологических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классов».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5993" y="5440845"/>
            <a:ext cx="2608580" cy="217170"/>
          </a:xfrm>
          <a:custGeom>
            <a:avLst/>
            <a:gdLst/>
            <a:ahLst/>
            <a:cxnLst/>
            <a:rect l="l" t="t" r="r" b="b"/>
            <a:pathLst>
              <a:path w="2608579" h="217170">
                <a:moveTo>
                  <a:pt x="130009" y="3594"/>
                </a:moveTo>
                <a:lnTo>
                  <a:pt x="87172" y="3594"/>
                </a:lnTo>
                <a:lnTo>
                  <a:pt x="0" y="213296"/>
                </a:lnTo>
                <a:lnTo>
                  <a:pt x="48234" y="213296"/>
                </a:lnTo>
                <a:lnTo>
                  <a:pt x="65608" y="169265"/>
                </a:lnTo>
                <a:lnTo>
                  <a:pt x="198889" y="169265"/>
                </a:lnTo>
                <a:lnTo>
                  <a:pt x="180202" y="124320"/>
                </a:lnTo>
                <a:lnTo>
                  <a:pt x="83578" y="124320"/>
                </a:lnTo>
                <a:lnTo>
                  <a:pt x="107251" y="65011"/>
                </a:lnTo>
                <a:lnTo>
                  <a:pt x="155544" y="65011"/>
                </a:lnTo>
                <a:lnTo>
                  <a:pt x="130009" y="3594"/>
                </a:lnTo>
                <a:close/>
              </a:path>
              <a:path w="2608579" h="217170">
                <a:moveTo>
                  <a:pt x="198889" y="169265"/>
                </a:moveTo>
                <a:lnTo>
                  <a:pt x="148590" y="169265"/>
                </a:lnTo>
                <a:lnTo>
                  <a:pt x="165963" y="213296"/>
                </a:lnTo>
                <a:lnTo>
                  <a:pt x="217195" y="213296"/>
                </a:lnTo>
                <a:lnTo>
                  <a:pt x="198889" y="169265"/>
                </a:lnTo>
                <a:close/>
              </a:path>
              <a:path w="2608579" h="217170">
                <a:moveTo>
                  <a:pt x="155544" y="65011"/>
                </a:moveTo>
                <a:lnTo>
                  <a:pt x="107251" y="65011"/>
                </a:lnTo>
                <a:lnTo>
                  <a:pt x="130619" y="124320"/>
                </a:lnTo>
                <a:lnTo>
                  <a:pt x="180202" y="124320"/>
                </a:lnTo>
                <a:lnTo>
                  <a:pt x="155544" y="65011"/>
                </a:lnTo>
                <a:close/>
              </a:path>
              <a:path w="2608579" h="217170">
                <a:moveTo>
                  <a:pt x="363982" y="3594"/>
                </a:moveTo>
                <a:lnTo>
                  <a:pt x="244157" y="3594"/>
                </a:lnTo>
                <a:lnTo>
                  <a:pt x="244157" y="213296"/>
                </a:lnTo>
                <a:lnTo>
                  <a:pt x="292087" y="213296"/>
                </a:lnTo>
                <a:lnTo>
                  <a:pt x="292087" y="48539"/>
                </a:lnTo>
                <a:lnTo>
                  <a:pt x="363982" y="48539"/>
                </a:lnTo>
                <a:lnTo>
                  <a:pt x="363982" y="3594"/>
                </a:lnTo>
                <a:close/>
              </a:path>
              <a:path w="2608579" h="217170">
                <a:moveTo>
                  <a:pt x="463902" y="3168"/>
                </a:moveTo>
                <a:lnTo>
                  <a:pt x="435592" y="3168"/>
                </a:lnTo>
                <a:lnTo>
                  <a:pt x="409114" y="3594"/>
                </a:lnTo>
                <a:lnTo>
                  <a:pt x="396938" y="3594"/>
                </a:lnTo>
                <a:lnTo>
                  <a:pt x="396938" y="213296"/>
                </a:lnTo>
                <a:lnTo>
                  <a:pt x="444855" y="213296"/>
                </a:lnTo>
                <a:lnTo>
                  <a:pt x="444855" y="141998"/>
                </a:lnTo>
                <a:lnTo>
                  <a:pt x="480020" y="141998"/>
                </a:lnTo>
                <a:lnTo>
                  <a:pt x="524548" y="122529"/>
                </a:lnTo>
                <a:lnTo>
                  <a:pt x="541025" y="97967"/>
                </a:lnTo>
                <a:lnTo>
                  <a:pt x="460540" y="97967"/>
                </a:lnTo>
                <a:lnTo>
                  <a:pt x="453250" y="97472"/>
                </a:lnTo>
                <a:lnTo>
                  <a:pt x="444855" y="96469"/>
                </a:lnTo>
                <a:lnTo>
                  <a:pt x="444855" y="48539"/>
                </a:lnTo>
                <a:lnTo>
                  <a:pt x="541873" y="48539"/>
                </a:lnTo>
                <a:lnTo>
                  <a:pt x="540800" y="44794"/>
                </a:lnTo>
                <a:lnTo>
                  <a:pt x="514059" y="14120"/>
                </a:lnTo>
                <a:lnTo>
                  <a:pt x="481704" y="4233"/>
                </a:lnTo>
                <a:lnTo>
                  <a:pt x="463902" y="3168"/>
                </a:lnTo>
                <a:close/>
              </a:path>
              <a:path w="2608579" h="217170">
                <a:moveTo>
                  <a:pt x="480020" y="141998"/>
                </a:moveTo>
                <a:lnTo>
                  <a:pt x="444855" y="141998"/>
                </a:lnTo>
                <a:lnTo>
                  <a:pt x="450049" y="142595"/>
                </a:lnTo>
                <a:lnTo>
                  <a:pt x="457835" y="142900"/>
                </a:lnTo>
                <a:lnTo>
                  <a:pt x="468223" y="142900"/>
                </a:lnTo>
                <a:lnTo>
                  <a:pt x="480020" y="141998"/>
                </a:lnTo>
                <a:close/>
              </a:path>
              <a:path w="2608579" h="217170">
                <a:moveTo>
                  <a:pt x="541873" y="48539"/>
                </a:moveTo>
                <a:lnTo>
                  <a:pt x="470944" y="48539"/>
                </a:lnTo>
                <a:lnTo>
                  <a:pt x="478546" y="49446"/>
                </a:lnTo>
                <a:lnTo>
                  <a:pt x="487627" y="53997"/>
                </a:lnTo>
                <a:lnTo>
                  <a:pt x="493076" y="61581"/>
                </a:lnTo>
                <a:lnTo>
                  <a:pt x="494893" y="72199"/>
                </a:lnTo>
                <a:lnTo>
                  <a:pt x="494893" y="80784"/>
                </a:lnTo>
                <a:lnTo>
                  <a:pt x="492239" y="87236"/>
                </a:lnTo>
                <a:lnTo>
                  <a:pt x="481660" y="95821"/>
                </a:lnTo>
                <a:lnTo>
                  <a:pt x="474916" y="97967"/>
                </a:lnTo>
                <a:lnTo>
                  <a:pt x="541025" y="97967"/>
                </a:lnTo>
                <a:lnTo>
                  <a:pt x="544489" y="86639"/>
                </a:lnTo>
                <a:lnTo>
                  <a:pt x="545820" y="72504"/>
                </a:lnTo>
                <a:lnTo>
                  <a:pt x="544565" y="57937"/>
                </a:lnTo>
                <a:lnTo>
                  <a:pt x="541873" y="48539"/>
                </a:lnTo>
                <a:close/>
              </a:path>
              <a:path w="2608579" h="217170">
                <a:moveTo>
                  <a:pt x="681228" y="0"/>
                </a:moveTo>
                <a:lnTo>
                  <a:pt x="636363" y="7791"/>
                </a:lnTo>
                <a:lnTo>
                  <a:pt x="600633" y="31165"/>
                </a:lnTo>
                <a:lnTo>
                  <a:pt x="577494" y="65909"/>
                </a:lnTo>
                <a:lnTo>
                  <a:pt x="569785" y="108445"/>
                </a:lnTo>
                <a:lnTo>
                  <a:pt x="571670" y="131064"/>
                </a:lnTo>
                <a:lnTo>
                  <a:pt x="571731" y="131793"/>
                </a:lnTo>
                <a:lnTo>
                  <a:pt x="587305" y="171188"/>
                </a:lnTo>
                <a:lnTo>
                  <a:pt x="617750" y="200211"/>
                </a:lnTo>
                <a:lnTo>
                  <a:pt x="657893" y="215037"/>
                </a:lnTo>
                <a:lnTo>
                  <a:pt x="681228" y="216890"/>
                </a:lnTo>
                <a:lnTo>
                  <a:pt x="703602" y="215037"/>
                </a:lnTo>
                <a:lnTo>
                  <a:pt x="704081" y="215037"/>
                </a:lnTo>
                <a:lnTo>
                  <a:pt x="725258" y="209251"/>
                </a:lnTo>
                <a:lnTo>
                  <a:pt x="744132" y="199702"/>
                </a:lnTo>
                <a:lnTo>
                  <a:pt x="760907" y="186334"/>
                </a:lnTo>
                <a:lnTo>
                  <a:pt x="773136" y="171958"/>
                </a:lnTo>
                <a:lnTo>
                  <a:pt x="681228" y="171958"/>
                </a:lnTo>
                <a:lnTo>
                  <a:pt x="669403" y="170853"/>
                </a:lnTo>
                <a:lnTo>
                  <a:pt x="669122" y="170853"/>
                </a:lnTo>
                <a:lnTo>
                  <a:pt x="657779" y="167387"/>
                </a:lnTo>
                <a:lnTo>
                  <a:pt x="625125" y="133088"/>
                </a:lnTo>
                <a:lnTo>
                  <a:pt x="620712" y="108445"/>
                </a:lnTo>
                <a:lnTo>
                  <a:pt x="621779" y="95022"/>
                </a:lnTo>
                <a:lnTo>
                  <a:pt x="646904" y="54876"/>
                </a:lnTo>
                <a:lnTo>
                  <a:pt x="681228" y="44932"/>
                </a:lnTo>
                <a:lnTo>
                  <a:pt x="774301" y="44932"/>
                </a:lnTo>
                <a:lnTo>
                  <a:pt x="761199" y="29667"/>
                </a:lnTo>
                <a:lnTo>
                  <a:pt x="744634" y="16689"/>
                </a:lnTo>
                <a:lnTo>
                  <a:pt x="725781" y="7418"/>
                </a:lnTo>
                <a:lnTo>
                  <a:pt x="704998" y="1947"/>
                </a:lnTo>
                <a:lnTo>
                  <a:pt x="705819" y="1947"/>
                </a:lnTo>
                <a:lnTo>
                  <a:pt x="681228" y="0"/>
                </a:lnTo>
                <a:close/>
              </a:path>
              <a:path w="2608579" h="217170">
                <a:moveTo>
                  <a:pt x="774301" y="44932"/>
                </a:moveTo>
                <a:lnTo>
                  <a:pt x="681228" y="44932"/>
                </a:lnTo>
                <a:lnTo>
                  <a:pt x="693467" y="46037"/>
                </a:lnTo>
                <a:lnTo>
                  <a:pt x="704735" y="49352"/>
                </a:lnTo>
                <a:lnTo>
                  <a:pt x="737387" y="82756"/>
                </a:lnTo>
                <a:lnTo>
                  <a:pt x="741730" y="108445"/>
                </a:lnTo>
                <a:lnTo>
                  <a:pt x="740766" y="121273"/>
                </a:lnTo>
                <a:lnTo>
                  <a:pt x="717109" y="162013"/>
                </a:lnTo>
                <a:lnTo>
                  <a:pt x="681228" y="171958"/>
                </a:lnTo>
                <a:lnTo>
                  <a:pt x="773136" y="171958"/>
                </a:lnTo>
                <a:lnTo>
                  <a:pt x="774794" y="170008"/>
                </a:lnTo>
                <a:lnTo>
                  <a:pt x="784717" y="151585"/>
                </a:lnTo>
                <a:lnTo>
                  <a:pt x="790672" y="131064"/>
                </a:lnTo>
                <a:lnTo>
                  <a:pt x="792657" y="108445"/>
                </a:lnTo>
                <a:lnTo>
                  <a:pt x="790786" y="86204"/>
                </a:lnTo>
                <a:lnTo>
                  <a:pt x="790692" y="85097"/>
                </a:lnTo>
                <a:lnTo>
                  <a:pt x="784796" y="64184"/>
                </a:lnTo>
                <a:lnTo>
                  <a:pt x="774966" y="45707"/>
                </a:lnTo>
                <a:lnTo>
                  <a:pt x="774301" y="44932"/>
                </a:lnTo>
                <a:close/>
              </a:path>
              <a:path w="2608579" h="217170">
                <a:moveTo>
                  <a:pt x="909497" y="48539"/>
                </a:moveTo>
                <a:lnTo>
                  <a:pt x="861568" y="48539"/>
                </a:lnTo>
                <a:lnTo>
                  <a:pt x="861568" y="213296"/>
                </a:lnTo>
                <a:lnTo>
                  <a:pt x="909497" y="213296"/>
                </a:lnTo>
                <a:lnTo>
                  <a:pt x="909497" y="48539"/>
                </a:lnTo>
                <a:close/>
              </a:path>
              <a:path w="2608579" h="217170">
                <a:moveTo>
                  <a:pt x="972400" y="3594"/>
                </a:moveTo>
                <a:lnTo>
                  <a:pt x="798652" y="3594"/>
                </a:lnTo>
                <a:lnTo>
                  <a:pt x="798652" y="48539"/>
                </a:lnTo>
                <a:lnTo>
                  <a:pt x="972400" y="48539"/>
                </a:lnTo>
                <a:lnTo>
                  <a:pt x="972400" y="3594"/>
                </a:lnTo>
                <a:close/>
              </a:path>
              <a:path w="2608579" h="217170">
                <a:moveTo>
                  <a:pt x="1126680" y="3594"/>
                </a:moveTo>
                <a:lnTo>
                  <a:pt x="1002360" y="3594"/>
                </a:lnTo>
                <a:lnTo>
                  <a:pt x="1002360" y="213296"/>
                </a:lnTo>
                <a:lnTo>
                  <a:pt x="1129677" y="213296"/>
                </a:lnTo>
                <a:lnTo>
                  <a:pt x="1129677" y="168363"/>
                </a:lnTo>
                <a:lnTo>
                  <a:pt x="1050290" y="168363"/>
                </a:lnTo>
                <a:lnTo>
                  <a:pt x="1050290" y="130314"/>
                </a:lnTo>
                <a:lnTo>
                  <a:pt x="1117688" y="130314"/>
                </a:lnTo>
                <a:lnTo>
                  <a:pt x="1117688" y="85382"/>
                </a:lnTo>
                <a:lnTo>
                  <a:pt x="1050290" y="85382"/>
                </a:lnTo>
                <a:lnTo>
                  <a:pt x="1050290" y="48539"/>
                </a:lnTo>
                <a:lnTo>
                  <a:pt x="1126680" y="48539"/>
                </a:lnTo>
                <a:lnTo>
                  <a:pt x="1126680" y="3594"/>
                </a:lnTo>
                <a:close/>
              </a:path>
              <a:path w="2608579" h="217170">
                <a:moveTo>
                  <a:pt x="1207262" y="3594"/>
                </a:moveTo>
                <a:lnTo>
                  <a:pt x="1150937" y="3594"/>
                </a:lnTo>
                <a:lnTo>
                  <a:pt x="1217447" y="106349"/>
                </a:lnTo>
                <a:lnTo>
                  <a:pt x="1147648" y="213296"/>
                </a:lnTo>
                <a:lnTo>
                  <a:pt x="1203972" y="213296"/>
                </a:lnTo>
                <a:lnTo>
                  <a:pt x="1248308" y="142900"/>
                </a:lnTo>
                <a:lnTo>
                  <a:pt x="1303612" y="142900"/>
                </a:lnTo>
                <a:lnTo>
                  <a:pt x="1279753" y="106349"/>
                </a:lnTo>
                <a:lnTo>
                  <a:pt x="1302835" y="71005"/>
                </a:lnTo>
                <a:lnTo>
                  <a:pt x="1249807" y="71005"/>
                </a:lnTo>
                <a:lnTo>
                  <a:pt x="1207262" y="3594"/>
                </a:lnTo>
                <a:close/>
              </a:path>
              <a:path w="2608579" h="217170">
                <a:moveTo>
                  <a:pt x="1303612" y="142900"/>
                </a:moveTo>
                <a:lnTo>
                  <a:pt x="1248308" y="142900"/>
                </a:lnTo>
                <a:lnTo>
                  <a:pt x="1293241" y="213296"/>
                </a:lnTo>
                <a:lnTo>
                  <a:pt x="1349565" y="213296"/>
                </a:lnTo>
                <a:lnTo>
                  <a:pt x="1303612" y="142900"/>
                </a:lnTo>
                <a:close/>
              </a:path>
              <a:path w="2608579" h="217170">
                <a:moveTo>
                  <a:pt x="1346860" y="3594"/>
                </a:moveTo>
                <a:lnTo>
                  <a:pt x="1290548" y="3594"/>
                </a:lnTo>
                <a:lnTo>
                  <a:pt x="1249807" y="71005"/>
                </a:lnTo>
                <a:lnTo>
                  <a:pt x="1302835" y="71005"/>
                </a:lnTo>
                <a:lnTo>
                  <a:pt x="1346860" y="3594"/>
                </a:lnTo>
                <a:close/>
              </a:path>
              <a:path w="2608579" h="217170">
                <a:moveTo>
                  <a:pt x="1424444" y="3594"/>
                </a:moveTo>
                <a:lnTo>
                  <a:pt x="1376514" y="3594"/>
                </a:lnTo>
                <a:lnTo>
                  <a:pt x="1376514" y="213296"/>
                </a:lnTo>
                <a:lnTo>
                  <a:pt x="1424444" y="213296"/>
                </a:lnTo>
                <a:lnTo>
                  <a:pt x="1424444" y="113538"/>
                </a:lnTo>
                <a:lnTo>
                  <a:pt x="1481707" y="113538"/>
                </a:lnTo>
                <a:lnTo>
                  <a:pt x="1471777" y="100355"/>
                </a:lnTo>
                <a:lnTo>
                  <a:pt x="1476162" y="94970"/>
                </a:lnTo>
                <a:lnTo>
                  <a:pt x="1424444" y="94970"/>
                </a:lnTo>
                <a:lnTo>
                  <a:pt x="1424444" y="3594"/>
                </a:lnTo>
                <a:close/>
              </a:path>
              <a:path w="2608579" h="217170">
                <a:moveTo>
                  <a:pt x="1481707" y="113538"/>
                </a:moveTo>
                <a:lnTo>
                  <a:pt x="1424444" y="113538"/>
                </a:lnTo>
                <a:lnTo>
                  <a:pt x="1496047" y="213296"/>
                </a:lnTo>
                <a:lnTo>
                  <a:pt x="1556854" y="213296"/>
                </a:lnTo>
                <a:lnTo>
                  <a:pt x="1481707" y="113538"/>
                </a:lnTo>
                <a:close/>
              </a:path>
              <a:path w="2608579" h="217170">
                <a:moveTo>
                  <a:pt x="1550568" y="3594"/>
                </a:moveTo>
                <a:lnTo>
                  <a:pt x="1493050" y="3594"/>
                </a:lnTo>
                <a:lnTo>
                  <a:pt x="1424444" y="94970"/>
                </a:lnTo>
                <a:lnTo>
                  <a:pt x="1476162" y="94970"/>
                </a:lnTo>
                <a:lnTo>
                  <a:pt x="1550568" y="3594"/>
                </a:lnTo>
                <a:close/>
              </a:path>
              <a:path w="2608579" h="217170">
                <a:moveTo>
                  <a:pt x="1563751" y="165366"/>
                </a:moveTo>
                <a:lnTo>
                  <a:pt x="1563033" y="203497"/>
                </a:lnTo>
                <a:lnTo>
                  <a:pt x="1562928" y="209105"/>
                </a:lnTo>
                <a:lnTo>
                  <a:pt x="1562849" y="213296"/>
                </a:lnTo>
                <a:lnTo>
                  <a:pt x="1575270" y="214720"/>
                </a:lnTo>
                <a:lnTo>
                  <a:pt x="1586474" y="214496"/>
                </a:lnTo>
                <a:lnTo>
                  <a:pt x="1596464" y="212624"/>
                </a:lnTo>
                <a:lnTo>
                  <a:pt x="1627030" y="184700"/>
                </a:lnTo>
                <a:lnTo>
                  <a:pt x="1634905" y="166166"/>
                </a:lnTo>
                <a:lnTo>
                  <a:pt x="1568132" y="166166"/>
                </a:lnTo>
                <a:lnTo>
                  <a:pt x="1563751" y="165366"/>
                </a:lnTo>
                <a:close/>
              </a:path>
              <a:path w="2608579" h="217170">
                <a:moveTo>
                  <a:pt x="1749475" y="48539"/>
                </a:moveTo>
                <a:lnTo>
                  <a:pt x="1701545" y="48539"/>
                </a:lnTo>
                <a:lnTo>
                  <a:pt x="1701545" y="213296"/>
                </a:lnTo>
                <a:lnTo>
                  <a:pt x="1749475" y="213296"/>
                </a:lnTo>
                <a:lnTo>
                  <a:pt x="1749475" y="48539"/>
                </a:lnTo>
                <a:close/>
              </a:path>
              <a:path w="2608579" h="217170">
                <a:moveTo>
                  <a:pt x="1749475" y="3594"/>
                </a:moveTo>
                <a:lnTo>
                  <a:pt x="1610474" y="3594"/>
                </a:lnTo>
                <a:lnTo>
                  <a:pt x="1607489" y="45542"/>
                </a:lnTo>
                <a:lnTo>
                  <a:pt x="1604808" y="76322"/>
                </a:lnTo>
                <a:lnTo>
                  <a:pt x="1597765" y="123051"/>
                </a:lnTo>
                <a:lnTo>
                  <a:pt x="1580718" y="161874"/>
                </a:lnTo>
                <a:lnTo>
                  <a:pt x="1571626" y="166166"/>
                </a:lnTo>
                <a:lnTo>
                  <a:pt x="1634905" y="166166"/>
                </a:lnTo>
                <a:lnTo>
                  <a:pt x="1647451" y="113740"/>
                </a:lnTo>
                <a:lnTo>
                  <a:pt x="1655419" y="48539"/>
                </a:lnTo>
                <a:lnTo>
                  <a:pt x="1749475" y="48539"/>
                </a:lnTo>
                <a:lnTo>
                  <a:pt x="1749475" y="3594"/>
                </a:lnTo>
                <a:close/>
              </a:path>
              <a:path w="2608579" h="217170">
                <a:moveTo>
                  <a:pt x="1906460" y="3594"/>
                </a:moveTo>
                <a:lnTo>
                  <a:pt x="1863623" y="3594"/>
                </a:lnTo>
                <a:lnTo>
                  <a:pt x="1776437" y="213296"/>
                </a:lnTo>
                <a:lnTo>
                  <a:pt x="1824672" y="213296"/>
                </a:lnTo>
                <a:lnTo>
                  <a:pt x="1842046" y="169265"/>
                </a:lnTo>
                <a:lnTo>
                  <a:pt x="1975329" y="169265"/>
                </a:lnTo>
                <a:lnTo>
                  <a:pt x="1956646" y="124320"/>
                </a:lnTo>
                <a:lnTo>
                  <a:pt x="1860016" y="124320"/>
                </a:lnTo>
                <a:lnTo>
                  <a:pt x="1883689" y="65011"/>
                </a:lnTo>
                <a:lnTo>
                  <a:pt x="1931991" y="65011"/>
                </a:lnTo>
                <a:lnTo>
                  <a:pt x="1906460" y="3594"/>
                </a:lnTo>
                <a:close/>
              </a:path>
              <a:path w="2608579" h="217170">
                <a:moveTo>
                  <a:pt x="1975329" y="169265"/>
                </a:moveTo>
                <a:lnTo>
                  <a:pt x="1925027" y="169265"/>
                </a:lnTo>
                <a:lnTo>
                  <a:pt x="1942401" y="213296"/>
                </a:lnTo>
                <a:lnTo>
                  <a:pt x="1993633" y="213296"/>
                </a:lnTo>
                <a:lnTo>
                  <a:pt x="1975329" y="169265"/>
                </a:lnTo>
                <a:close/>
              </a:path>
              <a:path w="2608579" h="217170">
                <a:moveTo>
                  <a:pt x="1931991" y="65011"/>
                </a:moveTo>
                <a:lnTo>
                  <a:pt x="1883689" y="65011"/>
                </a:lnTo>
                <a:lnTo>
                  <a:pt x="1907057" y="124320"/>
                </a:lnTo>
                <a:lnTo>
                  <a:pt x="1956646" y="124320"/>
                </a:lnTo>
                <a:lnTo>
                  <a:pt x="1931991" y="65011"/>
                </a:lnTo>
                <a:close/>
              </a:path>
              <a:path w="2608579" h="217170">
                <a:moveTo>
                  <a:pt x="2108060" y="0"/>
                </a:moveTo>
                <a:lnTo>
                  <a:pt x="2061779" y="7639"/>
                </a:lnTo>
                <a:lnTo>
                  <a:pt x="2027186" y="30556"/>
                </a:lnTo>
                <a:lnTo>
                  <a:pt x="2005612" y="65309"/>
                </a:lnTo>
                <a:lnTo>
                  <a:pt x="1998421" y="108445"/>
                </a:lnTo>
                <a:lnTo>
                  <a:pt x="2000330" y="131572"/>
                </a:lnTo>
                <a:lnTo>
                  <a:pt x="2015638" y="171003"/>
                </a:lnTo>
                <a:lnTo>
                  <a:pt x="2045398" y="200211"/>
                </a:lnTo>
                <a:lnTo>
                  <a:pt x="2085093" y="215037"/>
                </a:lnTo>
                <a:lnTo>
                  <a:pt x="2108365" y="216890"/>
                </a:lnTo>
                <a:lnTo>
                  <a:pt x="2118828" y="216478"/>
                </a:lnTo>
                <a:lnTo>
                  <a:pt x="2157063" y="206615"/>
                </a:lnTo>
                <a:lnTo>
                  <a:pt x="2176665" y="192620"/>
                </a:lnTo>
                <a:lnTo>
                  <a:pt x="2166159" y="171958"/>
                </a:lnTo>
                <a:lnTo>
                  <a:pt x="2112860" y="171958"/>
                </a:lnTo>
                <a:lnTo>
                  <a:pt x="2101258" y="171003"/>
                </a:lnTo>
                <a:lnTo>
                  <a:pt x="2099984" y="171003"/>
                </a:lnTo>
                <a:lnTo>
                  <a:pt x="2087319" y="167538"/>
                </a:lnTo>
                <a:lnTo>
                  <a:pt x="2053767" y="133686"/>
                </a:lnTo>
                <a:lnTo>
                  <a:pt x="2049348" y="108445"/>
                </a:lnTo>
                <a:lnTo>
                  <a:pt x="2050377" y="94181"/>
                </a:lnTo>
                <a:lnTo>
                  <a:pt x="2074752" y="54378"/>
                </a:lnTo>
                <a:lnTo>
                  <a:pt x="2108060" y="44932"/>
                </a:lnTo>
                <a:lnTo>
                  <a:pt x="2158524" y="44932"/>
                </a:lnTo>
                <a:lnTo>
                  <a:pt x="2172169" y="21869"/>
                </a:lnTo>
                <a:lnTo>
                  <a:pt x="2136204" y="3375"/>
                </a:lnTo>
                <a:lnTo>
                  <a:pt x="2117778" y="375"/>
                </a:lnTo>
                <a:lnTo>
                  <a:pt x="2108060" y="0"/>
                </a:lnTo>
                <a:close/>
              </a:path>
              <a:path w="2608579" h="217170">
                <a:moveTo>
                  <a:pt x="2158390" y="156679"/>
                </a:moveTo>
                <a:lnTo>
                  <a:pt x="2147908" y="163364"/>
                </a:lnTo>
                <a:lnTo>
                  <a:pt x="2136825" y="168138"/>
                </a:lnTo>
                <a:lnTo>
                  <a:pt x="2125143" y="171003"/>
                </a:lnTo>
                <a:lnTo>
                  <a:pt x="2112860" y="171958"/>
                </a:lnTo>
                <a:lnTo>
                  <a:pt x="2166159" y="171958"/>
                </a:lnTo>
                <a:lnTo>
                  <a:pt x="2158390" y="156679"/>
                </a:lnTo>
                <a:close/>
              </a:path>
              <a:path w="2608579" h="217170">
                <a:moveTo>
                  <a:pt x="2158524" y="44932"/>
                </a:moveTo>
                <a:lnTo>
                  <a:pt x="2108060" y="44932"/>
                </a:lnTo>
                <a:lnTo>
                  <a:pt x="2118939" y="45739"/>
                </a:lnTo>
                <a:lnTo>
                  <a:pt x="2129707" y="48158"/>
                </a:lnTo>
                <a:lnTo>
                  <a:pt x="2140360" y="52187"/>
                </a:lnTo>
                <a:lnTo>
                  <a:pt x="2150897" y="57823"/>
                </a:lnTo>
                <a:lnTo>
                  <a:pt x="2158524" y="44932"/>
                </a:lnTo>
                <a:close/>
              </a:path>
              <a:path w="2608579" h="217170">
                <a:moveTo>
                  <a:pt x="2295296" y="0"/>
                </a:moveTo>
                <a:lnTo>
                  <a:pt x="2249014" y="7639"/>
                </a:lnTo>
                <a:lnTo>
                  <a:pt x="2214410" y="30556"/>
                </a:lnTo>
                <a:lnTo>
                  <a:pt x="2192842" y="65309"/>
                </a:lnTo>
                <a:lnTo>
                  <a:pt x="2185657" y="108445"/>
                </a:lnTo>
                <a:lnTo>
                  <a:pt x="2187567" y="131572"/>
                </a:lnTo>
                <a:lnTo>
                  <a:pt x="2202874" y="171003"/>
                </a:lnTo>
                <a:lnTo>
                  <a:pt x="2232632" y="200211"/>
                </a:lnTo>
                <a:lnTo>
                  <a:pt x="2272318" y="215037"/>
                </a:lnTo>
                <a:lnTo>
                  <a:pt x="2295588" y="216890"/>
                </a:lnTo>
                <a:lnTo>
                  <a:pt x="2306056" y="216478"/>
                </a:lnTo>
                <a:lnTo>
                  <a:pt x="2344286" y="206615"/>
                </a:lnTo>
                <a:lnTo>
                  <a:pt x="2363901" y="192620"/>
                </a:lnTo>
                <a:lnTo>
                  <a:pt x="2353395" y="171958"/>
                </a:lnTo>
                <a:lnTo>
                  <a:pt x="2300084" y="171958"/>
                </a:lnTo>
                <a:lnTo>
                  <a:pt x="2288483" y="171003"/>
                </a:lnTo>
                <a:lnTo>
                  <a:pt x="2287209" y="171003"/>
                </a:lnTo>
                <a:lnTo>
                  <a:pt x="2274547" y="167538"/>
                </a:lnTo>
                <a:lnTo>
                  <a:pt x="2240997" y="133686"/>
                </a:lnTo>
                <a:lnTo>
                  <a:pt x="2236584" y="108445"/>
                </a:lnTo>
                <a:lnTo>
                  <a:pt x="2237613" y="94181"/>
                </a:lnTo>
                <a:lnTo>
                  <a:pt x="2261988" y="54378"/>
                </a:lnTo>
                <a:lnTo>
                  <a:pt x="2295296" y="44932"/>
                </a:lnTo>
                <a:lnTo>
                  <a:pt x="2345760" y="44932"/>
                </a:lnTo>
                <a:lnTo>
                  <a:pt x="2359406" y="21869"/>
                </a:lnTo>
                <a:lnTo>
                  <a:pt x="2323435" y="3375"/>
                </a:lnTo>
                <a:lnTo>
                  <a:pt x="2305014" y="375"/>
                </a:lnTo>
                <a:lnTo>
                  <a:pt x="2295296" y="0"/>
                </a:lnTo>
                <a:close/>
              </a:path>
              <a:path w="2608579" h="217170">
                <a:moveTo>
                  <a:pt x="2345626" y="156679"/>
                </a:moveTo>
                <a:lnTo>
                  <a:pt x="2335136" y="163364"/>
                </a:lnTo>
                <a:lnTo>
                  <a:pt x="2324050" y="168138"/>
                </a:lnTo>
                <a:lnTo>
                  <a:pt x="2312366" y="171003"/>
                </a:lnTo>
                <a:lnTo>
                  <a:pt x="2300084" y="171958"/>
                </a:lnTo>
                <a:lnTo>
                  <a:pt x="2353395" y="171958"/>
                </a:lnTo>
                <a:lnTo>
                  <a:pt x="2345626" y="156679"/>
                </a:lnTo>
                <a:close/>
              </a:path>
              <a:path w="2608579" h="217170">
                <a:moveTo>
                  <a:pt x="2345760" y="44932"/>
                </a:moveTo>
                <a:lnTo>
                  <a:pt x="2295296" y="44932"/>
                </a:lnTo>
                <a:lnTo>
                  <a:pt x="2306174" y="45739"/>
                </a:lnTo>
                <a:lnTo>
                  <a:pt x="2316938" y="48158"/>
                </a:lnTo>
                <a:lnTo>
                  <a:pt x="2327591" y="52187"/>
                </a:lnTo>
                <a:lnTo>
                  <a:pt x="2338133" y="57823"/>
                </a:lnTo>
                <a:lnTo>
                  <a:pt x="2345760" y="44932"/>
                </a:lnTo>
                <a:close/>
              </a:path>
              <a:path w="2608579" h="217170">
                <a:moveTo>
                  <a:pt x="2444775" y="3594"/>
                </a:moveTo>
                <a:lnTo>
                  <a:pt x="2396845" y="3594"/>
                </a:lnTo>
                <a:lnTo>
                  <a:pt x="2396845" y="213398"/>
                </a:lnTo>
                <a:lnTo>
                  <a:pt x="2410260" y="213398"/>
                </a:lnTo>
                <a:lnTo>
                  <a:pt x="2437461" y="213893"/>
                </a:lnTo>
                <a:lnTo>
                  <a:pt x="2453170" y="213893"/>
                </a:lnTo>
                <a:lnTo>
                  <a:pt x="2472431" y="212621"/>
                </a:lnTo>
                <a:lnTo>
                  <a:pt x="2516974" y="193522"/>
                </a:lnTo>
                <a:lnTo>
                  <a:pt x="2534204" y="168960"/>
                </a:lnTo>
                <a:lnTo>
                  <a:pt x="2455862" y="168960"/>
                </a:lnTo>
                <a:lnTo>
                  <a:pt x="2451163" y="168567"/>
                </a:lnTo>
                <a:lnTo>
                  <a:pt x="2444775" y="167767"/>
                </a:lnTo>
                <a:lnTo>
                  <a:pt x="2444775" y="114439"/>
                </a:lnTo>
                <a:lnTo>
                  <a:pt x="2452166" y="113436"/>
                </a:lnTo>
                <a:lnTo>
                  <a:pt x="2456954" y="112941"/>
                </a:lnTo>
                <a:lnTo>
                  <a:pt x="2535899" y="112941"/>
                </a:lnTo>
                <a:lnTo>
                  <a:pt x="2534834" y="108899"/>
                </a:lnTo>
                <a:lnTo>
                  <a:pt x="2509211" y="78450"/>
                </a:lnTo>
                <a:lnTo>
                  <a:pt x="2480977" y="69202"/>
                </a:lnTo>
                <a:lnTo>
                  <a:pt x="2444775" y="69202"/>
                </a:lnTo>
                <a:lnTo>
                  <a:pt x="2444775" y="3594"/>
                </a:lnTo>
                <a:close/>
              </a:path>
              <a:path w="2608579" h="217170">
                <a:moveTo>
                  <a:pt x="2535899" y="112941"/>
                </a:moveTo>
                <a:lnTo>
                  <a:pt x="2468537" y="112941"/>
                </a:lnTo>
                <a:lnTo>
                  <a:pt x="2475826" y="115239"/>
                </a:lnTo>
                <a:lnTo>
                  <a:pt x="2486215" y="124434"/>
                </a:lnTo>
                <a:lnTo>
                  <a:pt x="2488819" y="131114"/>
                </a:lnTo>
                <a:lnTo>
                  <a:pt x="2488819" y="139903"/>
                </a:lnTo>
                <a:lnTo>
                  <a:pt x="2486945" y="152614"/>
                </a:lnTo>
                <a:lnTo>
                  <a:pt x="2481326" y="161694"/>
                </a:lnTo>
                <a:lnTo>
                  <a:pt x="2471963" y="167144"/>
                </a:lnTo>
                <a:lnTo>
                  <a:pt x="2458859" y="168960"/>
                </a:lnTo>
                <a:lnTo>
                  <a:pt x="2534204" y="168960"/>
                </a:lnTo>
                <a:lnTo>
                  <a:pt x="2538322" y="154937"/>
                </a:lnTo>
                <a:lnTo>
                  <a:pt x="2539641" y="139903"/>
                </a:lnTo>
                <a:lnTo>
                  <a:pt x="2539746" y="138709"/>
                </a:lnTo>
                <a:lnTo>
                  <a:pt x="2538639" y="124434"/>
                </a:lnTo>
                <a:lnTo>
                  <a:pt x="2538517" y="122869"/>
                </a:lnTo>
                <a:lnTo>
                  <a:pt x="2535899" y="112941"/>
                </a:lnTo>
                <a:close/>
              </a:path>
              <a:path w="2608579" h="217170">
                <a:moveTo>
                  <a:pt x="2463355" y="68008"/>
                </a:moveTo>
                <a:lnTo>
                  <a:pt x="2456764" y="68008"/>
                </a:lnTo>
                <a:lnTo>
                  <a:pt x="2450566" y="68402"/>
                </a:lnTo>
                <a:lnTo>
                  <a:pt x="2444775" y="69202"/>
                </a:lnTo>
                <a:lnTo>
                  <a:pt x="2481339" y="69202"/>
                </a:lnTo>
                <a:lnTo>
                  <a:pt x="2463355" y="68008"/>
                </a:lnTo>
                <a:close/>
              </a:path>
              <a:path w="2608579" h="217170">
                <a:moveTo>
                  <a:pt x="2608046" y="3594"/>
                </a:moveTo>
                <a:lnTo>
                  <a:pt x="2560116" y="3594"/>
                </a:lnTo>
                <a:lnTo>
                  <a:pt x="2560116" y="213296"/>
                </a:lnTo>
                <a:lnTo>
                  <a:pt x="2608046" y="213296"/>
                </a:lnTo>
                <a:lnTo>
                  <a:pt x="2608046" y="3594"/>
                </a:lnTo>
                <a:close/>
              </a:path>
            </a:pathLst>
          </a:custGeom>
          <a:solidFill>
            <a:srgbClr val="3BAB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2326" y="5818009"/>
            <a:ext cx="1436370" cy="135255"/>
          </a:xfrm>
          <a:custGeom>
            <a:avLst/>
            <a:gdLst/>
            <a:ahLst/>
            <a:cxnLst/>
            <a:rect l="l" t="t" r="r" b="b"/>
            <a:pathLst>
              <a:path w="1436370" h="135254">
                <a:moveTo>
                  <a:pt x="13728" y="635"/>
                </a:moveTo>
                <a:lnTo>
                  <a:pt x="0" y="635"/>
                </a:lnTo>
                <a:lnTo>
                  <a:pt x="0" y="113728"/>
                </a:lnTo>
                <a:lnTo>
                  <a:pt x="13728" y="113728"/>
                </a:lnTo>
                <a:lnTo>
                  <a:pt x="13728" y="635"/>
                </a:lnTo>
                <a:close/>
              </a:path>
              <a:path w="1436370" h="135254">
                <a:moveTo>
                  <a:pt x="82715" y="647"/>
                </a:moveTo>
                <a:lnTo>
                  <a:pt x="66078" y="647"/>
                </a:lnTo>
                <a:lnTo>
                  <a:pt x="16471" y="54762"/>
                </a:lnTo>
                <a:lnTo>
                  <a:pt x="67690" y="113728"/>
                </a:lnTo>
                <a:lnTo>
                  <a:pt x="85293" y="113728"/>
                </a:lnTo>
                <a:lnTo>
                  <a:pt x="32308" y="53797"/>
                </a:lnTo>
                <a:lnTo>
                  <a:pt x="82715" y="647"/>
                </a:lnTo>
                <a:close/>
              </a:path>
              <a:path w="1436370" h="135254">
                <a:moveTo>
                  <a:pt x="186588" y="0"/>
                </a:moveTo>
                <a:lnTo>
                  <a:pt x="174802" y="0"/>
                </a:lnTo>
                <a:lnTo>
                  <a:pt x="126174" y="113728"/>
                </a:lnTo>
                <a:lnTo>
                  <a:pt x="140068" y="113728"/>
                </a:lnTo>
                <a:lnTo>
                  <a:pt x="154444" y="79489"/>
                </a:lnTo>
                <a:lnTo>
                  <a:pt x="220576" y="79489"/>
                </a:lnTo>
                <a:lnTo>
                  <a:pt x="215048" y="66560"/>
                </a:lnTo>
                <a:lnTo>
                  <a:pt x="159931" y="66560"/>
                </a:lnTo>
                <a:lnTo>
                  <a:pt x="180289" y="18249"/>
                </a:lnTo>
                <a:lnTo>
                  <a:pt x="194391" y="18249"/>
                </a:lnTo>
                <a:lnTo>
                  <a:pt x="186588" y="0"/>
                </a:lnTo>
                <a:close/>
              </a:path>
              <a:path w="1436370" h="135254">
                <a:moveTo>
                  <a:pt x="220576" y="79489"/>
                </a:moveTo>
                <a:lnTo>
                  <a:pt x="205981" y="79489"/>
                </a:lnTo>
                <a:lnTo>
                  <a:pt x="220522" y="113728"/>
                </a:lnTo>
                <a:lnTo>
                  <a:pt x="235216" y="113728"/>
                </a:lnTo>
                <a:lnTo>
                  <a:pt x="220576" y="79489"/>
                </a:lnTo>
                <a:close/>
              </a:path>
              <a:path w="1436370" h="135254">
                <a:moveTo>
                  <a:pt x="194391" y="18249"/>
                </a:moveTo>
                <a:lnTo>
                  <a:pt x="180289" y="18249"/>
                </a:lnTo>
                <a:lnTo>
                  <a:pt x="200647" y="66560"/>
                </a:lnTo>
                <a:lnTo>
                  <a:pt x="215048" y="66560"/>
                </a:lnTo>
                <a:lnTo>
                  <a:pt x="194391" y="18249"/>
                </a:lnTo>
                <a:close/>
              </a:path>
              <a:path w="1436370" h="135254">
                <a:moveTo>
                  <a:pt x="389674" y="100812"/>
                </a:moveTo>
                <a:lnTo>
                  <a:pt x="275932" y="100812"/>
                </a:lnTo>
                <a:lnTo>
                  <a:pt x="275932" y="134734"/>
                </a:lnTo>
                <a:lnTo>
                  <a:pt x="288861" y="134734"/>
                </a:lnTo>
                <a:lnTo>
                  <a:pt x="288861" y="113728"/>
                </a:lnTo>
                <a:lnTo>
                  <a:pt x="389674" y="113728"/>
                </a:lnTo>
                <a:lnTo>
                  <a:pt x="389674" y="100812"/>
                </a:lnTo>
                <a:close/>
              </a:path>
              <a:path w="1436370" h="135254">
                <a:moveTo>
                  <a:pt x="389674" y="113728"/>
                </a:moveTo>
                <a:lnTo>
                  <a:pt x="376745" y="113728"/>
                </a:lnTo>
                <a:lnTo>
                  <a:pt x="376745" y="134734"/>
                </a:lnTo>
                <a:lnTo>
                  <a:pt x="389674" y="134734"/>
                </a:lnTo>
                <a:lnTo>
                  <a:pt x="389674" y="113728"/>
                </a:lnTo>
                <a:close/>
              </a:path>
              <a:path w="1436370" h="135254">
                <a:moveTo>
                  <a:pt x="374319" y="647"/>
                </a:moveTo>
                <a:lnTo>
                  <a:pt x="307759" y="647"/>
                </a:lnTo>
                <a:lnTo>
                  <a:pt x="306628" y="23266"/>
                </a:lnTo>
                <a:lnTo>
                  <a:pt x="305490" y="38339"/>
                </a:lnTo>
                <a:lnTo>
                  <a:pt x="296226" y="83449"/>
                </a:lnTo>
                <a:lnTo>
                  <a:pt x="288061" y="100812"/>
                </a:lnTo>
                <a:lnTo>
                  <a:pt x="303237" y="100812"/>
                </a:lnTo>
                <a:lnTo>
                  <a:pt x="317012" y="57269"/>
                </a:lnTo>
                <a:lnTo>
                  <a:pt x="321005" y="13563"/>
                </a:lnTo>
                <a:lnTo>
                  <a:pt x="374319" y="13563"/>
                </a:lnTo>
                <a:lnTo>
                  <a:pt x="374319" y="647"/>
                </a:lnTo>
                <a:close/>
              </a:path>
              <a:path w="1436370" h="135254">
                <a:moveTo>
                  <a:pt x="374319" y="13563"/>
                </a:moveTo>
                <a:lnTo>
                  <a:pt x="360591" y="13563"/>
                </a:lnTo>
                <a:lnTo>
                  <a:pt x="360591" y="100812"/>
                </a:lnTo>
                <a:lnTo>
                  <a:pt x="374319" y="100812"/>
                </a:lnTo>
                <a:lnTo>
                  <a:pt x="374319" y="13563"/>
                </a:lnTo>
                <a:close/>
              </a:path>
              <a:path w="1436370" h="135254">
                <a:moveTo>
                  <a:pt x="483667" y="647"/>
                </a:moveTo>
                <a:lnTo>
                  <a:pt x="448640" y="647"/>
                </a:lnTo>
                <a:lnTo>
                  <a:pt x="448640" y="113728"/>
                </a:lnTo>
                <a:lnTo>
                  <a:pt x="462368" y="113728"/>
                </a:lnTo>
                <a:lnTo>
                  <a:pt x="462368" y="70271"/>
                </a:lnTo>
                <a:lnTo>
                  <a:pt x="488606" y="70271"/>
                </a:lnTo>
                <a:lnTo>
                  <a:pt x="496703" y="68333"/>
                </a:lnTo>
                <a:lnTo>
                  <a:pt x="503628" y="65103"/>
                </a:lnTo>
                <a:lnTo>
                  <a:pt x="509384" y="60578"/>
                </a:lnTo>
                <a:lnTo>
                  <a:pt x="511567" y="58000"/>
                </a:lnTo>
                <a:lnTo>
                  <a:pt x="474649" y="58000"/>
                </a:lnTo>
                <a:lnTo>
                  <a:pt x="469163" y="57734"/>
                </a:lnTo>
                <a:lnTo>
                  <a:pt x="462368" y="57188"/>
                </a:lnTo>
                <a:lnTo>
                  <a:pt x="462368" y="13563"/>
                </a:lnTo>
                <a:lnTo>
                  <a:pt x="471843" y="13347"/>
                </a:lnTo>
                <a:lnTo>
                  <a:pt x="512663" y="13347"/>
                </a:lnTo>
                <a:lnTo>
                  <a:pt x="510197" y="10337"/>
                </a:lnTo>
                <a:lnTo>
                  <a:pt x="504560" y="5953"/>
                </a:lnTo>
                <a:lnTo>
                  <a:pt x="497349" y="2822"/>
                </a:lnTo>
                <a:lnTo>
                  <a:pt x="488564" y="943"/>
                </a:lnTo>
                <a:lnTo>
                  <a:pt x="483667" y="647"/>
                </a:lnTo>
                <a:close/>
              </a:path>
              <a:path w="1436370" h="135254">
                <a:moveTo>
                  <a:pt x="488606" y="70271"/>
                </a:moveTo>
                <a:lnTo>
                  <a:pt x="462391" y="70271"/>
                </a:lnTo>
                <a:lnTo>
                  <a:pt x="466788" y="70700"/>
                </a:lnTo>
                <a:lnTo>
                  <a:pt x="472440" y="70916"/>
                </a:lnTo>
                <a:lnTo>
                  <a:pt x="479336" y="70916"/>
                </a:lnTo>
                <a:lnTo>
                  <a:pt x="488606" y="70271"/>
                </a:lnTo>
                <a:close/>
              </a:path>
              <a:path w="1436370" h="135254">
                <a:moveTo>
                  <a:pt x="512663" y="13347"/>
                </a:moveTo>
                <a:lnTo>
                  <a:pt x="488455" y="13347"/>
                </a:lnTo>
                <a:lnTo>
                  <a:pt x="494601" y="15163"/>
                </a:lnTo>
                <a:lnTo>
                  <a:pt x="503326" y="22809"/>
                </a:lnTo>
                <a:lnTo>
                  <a:pt x="505510" y="28219"/>
                </a:lnTo>
                <a:lnTo>
                  <a:pt x="505450" y="42471"/>
                </a:lnTo>
                <a:lnTo>
                  <a:pt x="503135" y="47904"/>
                </a:lnTo>
                <a:lnTo>
                  <a:pt x="493661" y="55981"/>
                </a:lnTo>
                <a:lnTo>
                  <a:pt x="487146" y="58000"/>
                </a:lnTo>
                <a:lnTo>
                  <a:pt x="511567" y="58000"/>
                </a:lnTo>
                <a:lnTo>
                  <a:pt x="514051" y="55068"/>
                </a:lnTo>
                <a:lnTo>
                  <a:pt x="517385" y="49033"/>
                </a:lnTo>
                <a:lnTo>
                  <a:pt x="519385" y="42471"/>
                </a:lnTo>
                <a:lnTo>
                  <a:pt x="520052" y="35382"/>
                </a:lnTo>
                <a:lnTo>
                  <a:pt x="519444" y="28219"/>
                </a:lnTo>
                <a:lnTo>
                  <a:pt x="517586" y="21526"/>
                </a:lnTo>
                <a:lnTo>
                  <a:pt x="514506" y="15597"/>
                </a:lnTo>
                <a:lnTo>
                  <a:pt x="512663" y="13347"/>
                </a:lnTo>
                <a:close/>
              </a:path>
              <a:path w="1436370" h="135254">
                <a:moveTo>
                  <a:pt x="595985" y="647"/>
                </a:moveTo>
                <a:lnTo>
                  <a:pt x="582244" y="647"/>
                </a:lnTo>
                <a:lnTo>
                  <a:pt x="582244" y="113446"/>
                </a:lnTo>
                <a:lnTo>
                  <a:pt x="622594" y="114058"/>
                </a:lnTo>
                <a:lnTo>
                  <a:pt x="607936" y="114058"/>
                </a:lnTo>
                <a:lnTo>
                  <a:pt x="644073" y="101130"/>
                </a:lnTo>
                <a:lnTo>
                  <a:pt x="609231" y="101130"/>
                </a:lnTo>
                <a:lnTo>
                  <a:pt x="595985" y="100647"/>
                </a:lnTo>
                <a:lnTo>
                  <a:pt x="595985" y="55740"/>
                </a:lnTo>
                <a:lnTo>
                  <a:pt x="601573" y="55092"/>
                </a:lnTo>
                <a:lnTo>
                  <a:pt x="606259" y="54762"/>
                </a:lnTo>
                <a:lnTo>
                  <a:pt x="645699" y="54762"/>
                </a:lnTo>
                <a:lnTo>
                  <a:pt x="642188" y="50965"/>
                </a:lnTo>
                <a:lnTo>
                  <a:pt x="636237" y="46973"/>
                </a:lnTo>
                <a:lnTo>
                  <a:pt x="629056" y="44124"/>
                </a:lnTo>
                <a:lnTo>
                  <a:pt x="621782" y="42646"/>
                </a:lnTo>
                <a:lnTo>
                  <a:pt x="595985" y="42646"/>
                </a:lnTo>
                <a:lnTo>
                  <a:pt x="595985" y="647"/>
                </a:lnTo>
                <a:close/>
              </a:path>
              <a:path w="1436370" h="135254">
                <a:moveTo>
                  <a:pt x="645699" y="54762"/>
                </a:moveTo>
                <a:lnTo>
                  <a:pt x="619188" y="54762"/>
                </a:lnTo>
                <a:lnTo>
                  <a:pt x="626198" y="56680"/>
                </a:lnTo>
                <a:lnTo>
                  <a:pt x="635889" y="64325"/>
                </a:lnTo>
                <a:lnTo>
                  <a:pt x="638302" y="69850"/>
                </a:lnTo>
                <a:lnTo>
                  <a:pt x="638302" y="77063"/>
                </a:lnTo>
                <a:lnTo>
                  <a:pt x="636504" y="87596"/>
                </a:lnTo>
                <a:lnTo>
                  <a:pt x="631112" y="95116"/>
                </a:lnTo>
                <a:lnTo>
                  <a:pt x="622126" y="99627"/>
                </a:lnTo>
                <a:lnTo>
                  <a:pt x="609549" y="101130"/>
                </a:lnTo>
                <a:lnTo>
                  <a:pt x="644073" y="101130"/>
                </a:lnTo>
                <a:lnTo>
                  <a:pt x="646215" y="98893"/>
                </a:lnTo>
                <a:lnTo>
                  <a:pt x="649898" y="92506"/>
                </a:lnTo>
                <a:lnTo>
                  <a:pt x="652107" y="85120"/>
                </a:lnTo>
                <a:lnTo>
                  <a:pt x="652814" y="77063"/>
                </a:lnTo>
                <a:lnTo>
                  <a:pt x="652843" y="76733"/>
                </a:lnTo>
                <a:lnTo>
                  <a:pt x="652258" y="69850"/>
                </a:lnTo>
                <a:lnTo>
                  <a:pt x="652176" y="68886"/>
                </a:lnTo>
                <a:lnTo>
                  <a:pt x="650178" y="61977"/>
                </a:lnTo>
                <a:lnTo>
                  <a:pt x="646848" y="56004"/>
                </a:lnTo>
                <a:lnTo>
                  <a:pt x="645699" y="54762"/>
                </a:lnTo>
                <a:close/>
              </a:path>
              <a:path w="1436370" h="135254">
                <a:moveTo>
                  <a:pt x="611009" y="41846"/>
                </a:moveTo>
                <a:lnTo>
                  <a:pt x="608520" y="41846"/>
                </a:lnTo>
                <a:lnTo>
                  <a:pt x="603516" y="42113"/>
                </a:lnTo>
                <a:lnTo>
                  <a:pt x="595985" y="42646"/>
                </a:lnTo>
                <a:lnTo>
                  <a:pt x="621782" y="42646"/>
                </a:lnTo>
                <a:lnTo>
                  <a:pt x="620646" y="42415"/>
                </a:lnTo>
                <a:lnTo>
                  <a:pt x="611009" y="41846"/>
                </a:lnTo>
                <a:close/>
              </a:path>
              <a:path w="1436370" h="135254">
                <a:moveTo>
                  <a:pt x="684834" y="635"/>
                </a:moveTo>
                <a:lnTo>
                  <a:pt x="671106" y="635"/>
                </a:lnTo>
                <a:lnTo>
                  <a:pt x="671106" y="113728"/>
                </a:lnTo>
                <a:lnTo>
                  <a:pt x="684834" y="113728"/>
                </a:lnTo>
                <a:lnTo>
                  <a:pt x="684834" y="635"/>
                </a:lnTo>
                <a:close/>
              </a:path>
              <a:path w="1436370" h="135254">
                <a:moveTo>
                  <a:pt x="863458" y="325"/>
                </a:moveTo>
                <a:lnTo>
                  <a:pt x="848409" y="325"/>
                </a:lnTo>
                <a:lnTo>
                  <a:pt x="835425" y="624"/>
                </a:lnTo>
                <a:lnTo>
                  <a:pt x="836016" y="624"/>
                </a:lnTo>
                <a:lnTo>
                  <a:pt x="829424" y="800"/>
                </a:lnTo>
                <a:lnTo>
                  <a:pt x="829424" y="113702"/>
                </a:lnTo>
                <a:lnTo>
                  <a:pt x="832246" y="113702"/>
                </a:lnTo>
                <a:lnTo>
                  <a:pt x="835751" y="113859"/>
                </a:lnTo>
                <a:lnTo>
                  <a:pt x="848659" y="114223"/>
                </a:lnTo>
                <a:lnTo>
                  <a:pt x="859802" y="114223"/>
                </a:lnTo>
                <a:lnTo>
                  <a:pt x="894609" y="101295"/>
                </a:lnTo>
                <a:lnTo>
                  <a:pt x="853389" y="101295"/>
                </a:lnTo>
                <a:lnTo>
                  <a:pt x="847572" y="101079"/>
                </a:lnTo>
                <a:lnTo>
                  <a:pt x="843165" y="100647"/>
                </a:lnTo>
                <a:lnTo>
                  <a:pt x="843165" y="62191"/>
                </a:lnTo>
                <a:lnTo>
                  <a:pt x="893601" y="62191"/>
                </a:lnTo>
                <a:lnTo>
                  <a:pt x="890473" y="58699"/>
                </a:lnTo>
                <a:lnTo>
                  <a:pt x="884732" y="55791"/>
                </a:lnTo>
                <a:lnTo>
                  <a:pt x="877417" y="54610"/>
                </a:lnTo>
                <a:lnTo>
                  <a:pt x="877417" y="54279"/>
                </a:lnTo>
                <a:lnTo>
                  <a:pt x="883437" y="52235"/>
                </a:lnTo>
                <a:lnTo>
                  <a:pt x="886616" y="50076"/>
                </a:lnTo>
                <a:lnTo>
                  <a:pt x="843165" y="50076"/>
                </a:lnTo>
                <a:lnTo>
                  <a:pt x="843165" y="13563"/>
                </a:lnTo>
                <a:lnTo>
                  <a:pt x="851242" y="13246"/>
                </a:lnTo>
                <a:lnTo>
                  <a:pt x="856894" y="13080"/>
                </a:lnTo>
                <a:lnTo>
                  <a:pt x="894105" y="13080"/>
                </a:lnTo>
                <a:lnTo>
                  <a:pt x="893813" y="12407"/>
                </a:lnTo>
                <a:lnTo>
                  <a:pt x="887831" y="7505"/>
                </a:lnTo>
                <a:lnTo>
                  <a:pt x="882756" y="4295"/>
                </a:lnTo>
                <a:lnTo>
                  <a:pt x="876503" y="2001"/>
                </a:lnTo>
                <a:lnTo>
                  <a:pt x="869068" y="624"/>
                </a:lnTo>
                <a:lnTo>
                  <a:pt x="863458" y="325"/>
                </a:lnTo>
                <a:close/>
              </a:path>
              <a:path w="1436370" h="135254">
                <a:moveTo>
                  <a:pt x="893601" y="62191"/>
                </a:moveTo>
                <a:lnTo>
                  <a:pt x="869607" y="62191"/>
                </a:lnTo>
                <a:lnTo>
                  <a:pt x="875931" y="63792"/>
                </a:lnTo>
                <a:lnTo>
                  <a:pt x="884872" y="70142"/>
                </a:lnTo>
                <a:lnTo>
                  <a:pt x="887107" y="74688"/>
                </a:lnTo>
                <a:lnTo>
                  <a:pt x="887107" y="87401"/>
                </a:lnTo>
                <a:lnTo>
                  <a:pt x="884821" y="92544"/>
                </a:lnTo>
                <a:lnTo>
                  <a:pt x="875665" y="99542"/>
                </a:lnTo>
                <a:lnTo>
                  <a:pt x="869111" y="101295"/>
                </a:lnTo>
                <a:lnTo>
                  <a:pt x="894629" y="101295"/>
                </a:lnTo>
                <a:lnTo>
                  <a:pt x="898091" y="95618"/>
                </a:lnTo>
                <a:lnTo>
                  <a:pt x="900150" y="89008"/>
                </a:lnTo>
                <a:lnTo>
                  <a:pt x="900836" y="81419"/>
                </a:lnTo>
                <a:lnTo>
                  <a:pt x="900836" y="73990"/>
                </a:lnTo>
                <a:lnTo>
                  <a:pt x="898766" y="67957"/>
                </a:lnTo>
                <a:lnTo>
                  <a:pt x="893601" y="62191"/>
                </a:lnTo>
                <a:close/>
              </a:path>
              <a:path w="1436370" h="135254">
                <a:moveTo>
                  <a:pt x="894105" y="13080"/>
                </a:moveTo>
                <a:lnTo>
                  <a:pt x="860120" y="13080"/>
                </a:lnTo>
                <a:lnTo>
                  <a:pt x="870162" y="14212"/>
                </a:lnTo>
                <a:lnTo>
                  <a:pt x="877333" y="17605"/>
                </a:lnTo>
                <a:lnTo>
                  <a:pt x="881635" y="23260"/>
                </a:lnTo>
                <a:lnTo>
                  <a:pt x="883069" y="31178"/>
                </a:lnTo>
                <a:lnTo>
                  <a:pt x="883069" y="36995"/>
                </a:lnTo>
                <a:lnTo>
                  <a:pt x="881024" y="41592"/>
                </a:lnTo>
                <a:lnTo>
                  <a:pt x="872832" y="48387"/>
                </a:lnTo>
                <a:lnTo>
                  <a:pt x="867613" y="50076"/>
                </a:lnTo>
                <a:lnTo>
                  <a:pt x="886616" y="50076"/>
                </a:lnTo>
                <a:lnTo>
                  <a:pt x="888187" y="49009"/>
                </a:lnTo>
                <a:lnTo>
                  <a:pt x="895070" y="40170"/>
                </a:lnTo>
                <a:lnTo>
                  <a:pt x="896797" y="34683"/>
                </a:lnTo>
                <a:lnTo>
                  <a:pt x="896797" y="19278"/>
                </a:lnTo>
                <a:lnTo>
                  <a:pt x="894177" y="13246"/>
                </a:lnTo>
                <a:lnTo>
                  <a:pt x="894105" y="13080"/>
                </a:lnTo>
                <a:close/>
              </a:path>
              <a:path w="1436370" h="135254">
                <a:moveTo>
                  <a:pt x="1085659" y="0"/>
                </a:moveTo>
                <a:lnTo>
                  <a:pt x="1073873" y="0"/>
                </a:lnTo>
                <a:lnTo>
                  <a:pt x="1025232" y="113728"/>
                </a:lnTo>
                <a:lnTo>
                  <a:pt x="1039139" y="113728"/>
                </a:lnTo>
                <a:lnTo>
                  <a:pt x="1053503" y="79489"/>
                </a:lnTo>
                <a:lnTo>
                  <a:pt x="1119647" y="79489"/>
                </a:lnTo>
                <a:lnTo>
                  <a:pt x="1114119" y="66560"/>
                </a:lnTo>
                <a:lnTo>
                  <a:pt x="1059002" y="66560"/>
                </a:lnTo>
                <a:lnTo>
                  <a:pt x="1079360" y="18249"/>
                </a:lnTo>
                <a:lnTo>
                  <a:pt x="1093462" y="18249"/>
                </a:lnTo>
                <a:lnTo>
                  <a:pt x="1085659" y="0"/>
                </a:lnTo>
                <a:close/>
              </a:path>
              <a:path w="1436370" h="135254">
                <a:moveTo>
                  <a:pt x="1119647" y="79489"/>
                </a:moveTo>
                <a:lnTo>
                  <a:pt x="1105052" y="79489"/>
                </a:lnTo>
                <a:lnTo>
                  <a:pt x="1119593" y="113728"/>
                </a:lnTo>
                <a:lnTo>
                  <a:pt x="1134287" y="113728"/>
                </a:lnTo>
                <a:lnTo>
                  <a:pt x="1119647" y="79489"/>
                </a:lnTo>
                <a:close/>
              </a:path>
              <a:path w="1436370" h="135254">
                <a:moveTo>
                  <a:pt x="1093462" y="18249"/>
                </a:moveTo>
                <a:lnTo>
                  <a:pt x="1079360" y="18249"/>
                </a:lnTo>
                <a:lnTo>
                  <a:pt x="1099718" y="66560"/>
                </a:lnTo>
                <a:lnTo>
                  <a:pt x="1114119" y="66560"/>
                </a:lnTo>
                <a:lnTo>
                  <a:pt x="1093462" y="18249"/>
                </a:lnTo>
                <a:close/>
              </a:path>
              <a:path w="1436370" h="135254">
                <a:moveTo>
                  <a:pt x="1279690" y="647"/>
                </a:moveTo>
                <a:lnTo>
                  <a:pt x="1190828" y="647"/>
                </a:lnTo>
                <a:lnTo>
                  <a:pt x="1190828" y="113728"/>
                </a:lnTo>
                <a:lnTo>
                  <a:pt x="1204569" y="113728"/>
                </a:lnTo>
                <a:lnTo>
                  <a:pt x="1204569" y="13563"/>
                </a:lnTo>
                <a:lnTo>
                  <a:pt x="1279690" y="13563"/>
                </a:lnTo>
                <a:lnTo>
                  <a:pt x="1279690" y="647"/>
                </a:lnTo>
                <a:close/>
              </a:path>
              <a:path w="1436370" h="135254">
                <a:moveTo>
                  <a:pt x="1279690" y="13563"/>
                </a:moveTo>
                <a:lnTo>
                  <a:pt x="1265961" y="13563"/>
                </a:lnTo>
                <a:lnTo>
                  <a:pt x="1265961" y="113728"/>
                </a:lnTo>
                <a:lnTo>
                  <a:pt x="1279690" y="113728"/>
                </a:lnTo>
                <a:lnTo>
                  <a:pt x="1279690" y="13563"/>
                </a:lnTo>
                <a:close/>
              </a:path>
              <a:path w="1436370" h="135254">
                <a:moveTo>
                  <a:pt x="1364513" y="635"/>
                </a:moveTo>
                <a:lnTo>
                  <a:pt x="1350772" y="635"/>
                </a:lnTo>
                <a:lnTo>
                  <a:pt x="1350772" y="113728"/>
                </a:lnTo>
                <a:lnTo>
                  <a:pt x="1364513" y="113728"/>
                </a:lnTo>
                <a:lnTo>
                  <a:pt x="1364513" y="635"/>
                </a:lnTo>
                <a:close/>
              </a:path>
              <a:path w="1436370" h="135254">
                <a:moveTo>
                  <a:pt x="1433499" y="647"/>
                </a:moveTo>
                <a:lnTo>
                  <a:pt x="1416850" y="647"/>
                </a:lnTo>
                <a:lnTo>
                  <a:pt x="1367256" y="54762"/>
                </a:lnTo>
                <a:lnTo>
                  <a:pt x="1418475" y="113728"/>
                </a:lnTo>
                <a:lnTo>
                  <a:pt x="1436077" y="113728"/>
                </a:lnTo>
                <a:lnTo>
                  <a:pt x="1383093" y="53797"/>
                </a:lnTo>
                <a:lnTo>
                  <a:pt x="1433499" y="647"/>
                </a:lnTo>
                <a:close/>
              </a:path>
            </a:pathLst>
          </a:custGeom>
          <a:solidFill>
            <a:srgbClr val="3BAB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719249" y="4212006"/>
            <a:ext cx="1068705" cy="1068705"/>
            <a:chOff x="1719249" y="4212006"/>
            <a:chExt cx="1068705" cy="1068705"/>
          </a:xfrm>
        </p:grpSpPr>
        <p:sp>
          <p:nvSpPr>
            <p:cNvPr id="7" name="object 7"/>
            <p:cNvSpPr/>
            <p:nvPr/>
          </p:nvSpPr>
          <p:spPr>
            <a:xfrm>
              <a:off x="2015566" y="4610011"/>
              <a:ext cx="222250" cy="525780"/>
            </a:xfrm>
            <a:custGeom>
              <a:avLst/>
              <a:gdLst/>
              <a:ahLst/>
              <a:cxnLst/>
              <a:rect l="l" t="t" r="r" b="b"/>
              <a:pathLst>
                <a:path w="222250" h="525779">
                  <a:moveTo>
                    <a:pt x="219252" y="458317"/>
                  </a:moveTo>
                  <a:lnTo>
                    <a:pt x="218808" y="383527"/>
                  </a:lnTo>
                  <a:lnTo>
                    <a:pt x="219024" y="366941"/>
                  </a:lnTo>
                  <a:lnTo>
                    <a:pt x="217703" y="360222"/>
                  </a:lnTo>
                  <a:lnTo>
                    <a:pt x="193344" y="328422"/>
                  </a:lnTo>
                  <a:lnTo>
                    <a:pt x="137706" y="294170"/>
                  </a:lnTo>
                  <a:lnTo>
                    <a:pt x="108026" y="280860"/>
                  </a:lnTo>
                  <a:lnTo>
                    <a:pt x="87858" y="271399"/>
                  </a:lnTo>
                  <a:lnTo>
                    <a:pt x="47802" y="247129"/>
                  </a:lnTo>
                  <a:lnTo>
                    <a:pt x="15036" y="211797"/>
                  </a:lnTo>
                  <a:lnTo>
                    <a:pt x="6286" y="189293"/>
                  </a:lnTo>
                  <a:lnTo>
                    <a:pt x="1320" y="175209"/>
                  </a:lnTo>
                  <a:lnTo>
                    <a:pt x="38" y="209816"/>
                  </a:lnTo>
                  <a:lnTo>
                    <a:pt x="0" y="246240"/>
                  </a:lnTo>
                  <a:lnTo>
                    <a:pt x="1244" y="336257"/>
                  </a:lnTo>
                  <a:lnTo>
                    <a:pt x="14757" y="375500"/>
                  </a:lnTo>
                  <a:lnTo>
                    <a:pt x="51892" y="409409"/>
                  </a:lnTo>
                  <a:lnTo>
                    <a:pt x="140042" y="454355"/>
                  </a:lnTo>
                  <a:lnTo>
                    <a:pt x="168275" y="470725"/>
                  </a:lnTo>
                  <a:lnTo>
                    <a:pt x="203720" y="501840"/>
                  </a:lnTo>
                  <a:lnTo>
                    <a:pt x="218249" y="525437"/>
                  </a:lnTo>
                  <a:lnTo>
                    <a:pt x="219151" y="501840"/>
                  </a:lnTo>
                  <a:lnTo>
                    <a:pt x="219252" y="458317"/>
                  </a:lnTo>
                  <a:close/>
                </a:path>
                <a:path w="222250" h="525779">
                  <a:moveTo>
                    <a:pt x="221881" y="252958"/>
                  </a:moveTo>
                  <a:lnTo>
                    <a:pt x="221411" y="224116"/>
                  </a:lnTo>
                  <a:lnTo>
                    <a:pt x="221411" y="167424"/>
                  </a:lnTo>
                  <a:lnTo>
                    <a:pt x="221462" y="154063"/>
                  </a:lnTo>
                  <a:lnTo>
                    <a:pt x="220332" y="148907"/>
                  </a:lnTo>
                  <a:lnTo>
                    <a:pt x="194805" y="118795"/>
                  </a:lnTo>
                  <a:lnTo>
                    <a:pt x="161848" y="99187"/>
                  </a:lnTo>
                  <a:lnTo>
                    <a:pt x="133083" y="85890"/>
                  </a:lnTo>
                  <a:lnTo>
                    <a:pt x="104800" y="71894"/>
                  </a:lnTo>
                  <a:lnTo>
                    <a:pt x="62407" y="36258"/>
                  </a:lnTo>
                  <a:lnTo>
                    <a:pt x="48387" y="0"/>
                  </a:lnTo>
                  <a:lnTo>
                    <a:pt x="47421" y="20205"/>
                  </a:lnTo>
                  <a:lnTo>
                    <a:pt x="47828" y="126669"/>
                  </a:lnTo>
                  <a:lnTo>
                    <a:pt x="63881" y="168122"/>
                  </a:lnTo>
                  <a:lnTo>
                    <a:pt x="118084" y="205130"/>
                  </a:lnTo>
                  <a:lnTo>
                    <a:pt x="150431" y="220268"/>
                  </a:lnTo>
                  <a:lnTo>
                    <a:pt x="181610" y="237909"/>
                  </a:lnTo>
                  <a:lnTo>
                    <a:pt x="209638" y="262978"/>
                  </a:lnTo>
                  <a:lnTo>
                    <a:pt x="216738" y="271386"/>
                  </a:lnTo>
                  <a:lnTo>
                    <a:pt x="218198" y="277304"/>
                  </a:lnTo>
                  <a:lnTo>
                    <a:pt x="221132" y="281076"/>
                  </a:lnTo>
                  <a:lnTo>
                    <a:pt x="221856" y="267804"/>
                  </a:lnTo>
                  <a:lnTo>
                    <a:pt x="221881" y="252958"/>
                  </a:lnTo>
                  <a:close/>
                </a:path>
              </a:pathLst>
            </a:custGeom>
            <a:solidFill>
              <a:srgbClr val="3BA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4499" y="4478896"/>
              <a:ext cx="124318" cy="20307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80771" y="4786122"/>
              <a:ext cx="219075" cy="349885"/>
            </a:xfrm>
            <a:custGeom>
              <a:avLst/>
              <a:gdLst/>
              <a:ahLst/>
              <a:cxnLst/>
              <a:rect l="l" t="t" r="r" b="b"/>
              <a:pathLst>
                <a:path w="219075" h="349885">
                  <a:moveTo>
                    <a:pt x="217839" y="0"/>
                  </a:moveTo>
                  <a:lnTo>
                    <a:pt x="204032" y="36792"/>
                  </a:lnTo>
                  <a:lnTo>
                    <a:pt x="167843" y="74031"/>
                  </a:lnTo>
                  <a:lnTo>
                    <a:pt x="133768" y="94211"/>
                  </a:lnTo>
                  <a:lnTo>
                    <a:pt x="97412" y="111415"/>
                  </a:lnTo>
                  <a:lnTo>
                    <a:pt x="62620" y="128295"/>
                  </a:lnTo>
                  <a:lnTo>
                    <a:pt x="29805" y="149496"/>
                  </a:lnTo>
                  <a:lnTo>
                    <a:pt x="2779" y="182811"/>
                  </a:lnTo>
                  <a:lnTo>
                    <a:pt x="564" y="243491"/>
                  </a:lnTo>
                  <a:lnTo>
                    <a:pt x="15" y="279584"/>
                  </a:lnTo>
                  <a:lnTo>
                    <a:pt x="0" y="315495"/>
                  </a:lnTo>
                  <a:lnTo>
                    <a:pt x="1253" y="349669"/>
                  </a:lnTo>
                  <a:lnTo>
                    <a:pt x="8521" y="337489"/>
                  </a:lnTo>
                  <a:lnTo>
                    <a:pt x="15268" y="327110"/>
                  </a:lnTo>
                  <a:lnTo>
                    <a:pt x="22652" y="317965"/>
                  </a:lnTo>
                  <a:lnTo>
                    <a:pt x="31835" y="309486"/>
                  </a:lnTo>
                  <a:lnTo>
                    <a:pt x="81025" y="277764"/>
                  </a:lnTo>
                  <a:lnTo>
                    <a:pt x="129472" y="253914"/>
                  </a:lnTo>
                  <a:lnTo>
                    <a:pt x="172538" y="230183"/>
                  </a:lnTo>
                  <a:lnTo>
                    <a:pt x="205584" y="198818"/>
                  </a:lnTo>
                  <a:lnTo>
                    <a:pt x="218414" y="158390"/>
                  </a:lnTo>
                  <a:lnTo>
                    <a:pt x="219004" y="67197"/>
                  </a:lnTo>
                  <a:lnTo>
                    <a:pt x="218854" y="25707"/>
                  </a:lnTo>
                  <a:lnTo>
                    <a:pt x="217839" y="0"/>
                  </a:lnTo>
                  <a:close/>
                </a:path>
              </a:pathLst>
            </a:custGeom>
            <a:solidFill>
              <a:srgbClr val="E32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78646" y="4613681"/>
              <a:ext cx="174625" cy="278130"/>
            </a:xfrm>
            <a:custGeom>
              <a:avLst/>
              <a:gdLst/>
              <a:ahLst/>
              <a:cxnLst/>
              <a:rect l="l" t="t" r="r" b="b"/>
              <a:pathLst>
                <a:path w="174625" h="278129">
                  <a:moveTo>
                    <a:pt x="173697" y="0"/>
                  </a:moveTo>
                  <a:lnTo>
                    <a:pt x="170992" y="6007"/>
                  </a:lnTo>
                  <a:lnTo>
                    <a:pt x="169748" y="13830"/>
                  </a:lnTo>
                  <a:lnTo>
                    <a:pt x="166649" y="20319"/>
                  </a:lnTo>
                  <a:lnTo>
                    <a:pt x="141326" y="51984"/>
                  </a:lnTo>
                  <a:lnTo>
                    <a:pt x="106285" y="73965"/>
                  </a:lnTo>
                  <a:lnTo>
                    <a:pt x="67641" y="92090"/>
                  </a:lnTo>
                  <a:lnTo>
                    <a:pt x="31512" y="112189"/>
                  </a:lnTo>
                  <a:lnTo>
                    <a:pt x="4013" y="140093"/>
                  </a:lnTo>
                  <a:lnTo>
                    <a:pt x="1276" y="145895"/>
                  </a:lnTo>
                  <a:lnTo>
                    <a:pt x="296" y="151453"/>
                  </a:lnTo>
                  <a:lnTo>
                    <a:pt x="469" y="221538"/>
                  </a:lnTo>
                  <a:lnTo>
                    <a:pt x="0" y="250010"/>
                  </a:lnTo>
                  <a:lnTo>
                    <a:pt x="73" y="264760"/>
                  </a:lnTo>
                  <a:lnTo>
                    <a:pt x="939" y="277787"/>
                  </a:lnTo>
                  <a:lnTo>
                    <a:pt x="5066" y="269233"/>
                  </a:lnTo>
                  <a:lnTo>
                    <a:pt x="11495" y="260297"/>
                  </a:lnTo>
                  <a:lnTo>
                    <a:pt x="18497" y="252292"/>
                  </a:lnTo>
                  <a:lnTo>
                    <a:pt x="24345" y="246532"/>
                  </a:lnTo>
                  <a:lnTo>
                    <a:pt x="58965" y="223098"/>
                  </a:lnTo>
                  <a:lnTo>
                    <a:pt x="97382" y="204301"/>
                  </a:lnTo>
                  <a:lnTo>
                    <a:pt x="133814" y="184728"/>
                  </a:lnTo>
                  <a:lnTo>
                    <a:pt x="162483" y="158965"/>
                  </a:lnTo>
                  <a:lnTo>
                    <a:pt x="174517" y="56694"/>
                  </a:lnTo>
                  <a:lnTo>
                    <a:pt x="174474" y="28087"/>
                  </a:lnTo>
                  <a:lnTo>
                    <a:pt x="173697" y="0"/>
                  </a:lnTo>
                  <a:close/>
                </a:path>
              </a:pathLst>
            </a:custGeom>
            <a:solidFill>
              <a:srgbClr val="264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6076" y="4379765"/>
              <a:ext cx="265175" cy="30212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19249" y="4212006"/>
              <a:ext cx="1068705" cy="1068705"/>
            </a:xfrm>
            <a:custGeom>
              <a:avLst/>
              <a:gdLst/>
              <a:ahLst/>
              <a:cxnLst/>
              <a:rect l="l" t="t" r="r" b="b"/>
              <a:pathLst>
                <a:path w="1068705" h="1068704">
                  <a:moveTo>
                    <a:pt x="534276" y="0"/>
                  </a:moveTo>
                  <a:lnTo>
                    <a:pt x="485714" y="2187"/>
                  </a:lnTo>
                  <a:lnTo>
                    <a:pt x="438360" y="8623"/>
                  </a:lnTo>
                  <a:lnTo>
                    <a:pt x="392403" y="19117"/>
                  </a:lnTo>
                  <a:lnTo>
                    <a:pt x="348034" y="33480"/>
                  </a:lnTo>
                  <a:lnTo>
                    <a:pt x="305443" y="51520"/>
                  </a:lnTo>
                  <a:lnTo>
                    <a:pt x="264820" y="73049"/>
                  </a:lnTo>
                  <a:lnTo>
                    <a:pt x="226354" y="97876"/>
                  </a:lnTo>
                  <a:lnTo>
                    <a:pt x="190237" y="125811"/>
                  </a:lnTo>
                  <a:lnTo>
                    <a:pt x="156657" y="156664"/>
                  </a:lnTo>
                  <a:lnTo>
                    <a:pt x="125805" y="190244"/>
                  </a:lnTo>
                  <a:lnTo>
                    <a:pt x="97872" y="226363"/>
                  </a:lnTo>
                  <a:lnTo>
                    <a:pt x="73046" y="264829"/>
                  </a:lnTo>
                  <a:lnTo>
                    <a:pt x="51518" y="305453"/>
                  </a:lnTo>
                  <a:lnTo>
                    <a:pt x="33478" y="348045"/>
                  </a:lnTo>
                  <a:lnTo>
                    <a:pt x="19116" y="392415"/>
                  </a:lnTo>
                  <a:lnTo>
                    <a:pt x="8622" y="438372"/>
                  </a:lnTo>
                  <a:lnTo>
                    <a:pt x="2187" y="485726"/>
                  </a:lnTo>
                  <a:lnTo>
                    <a:pt x="0" y="534289"/>
                  </a:lnTo>
                  <a:lnTo>
                    <a:pt x="2156" y="582172"/>
                  </a:lnTo>
                  <a:lnTo>
                    <a:pt x="2187" y="582849"/>
                  </a:lnTo>
                  <a:lnTo>
                    <a:pt x="8622" y="630201"/>
                  </a:lnTo>
                  <a:lnTo>
                    <a:pt x="19116" y="676157"/>
                  </a:lnTo>
                  <a:lnTo>
                    <a:pt x="33478" y="720525"/>
                  </a:lnTo>
                  <a:lnTo>
                    <a:pt x="51518" y="763116"/>
                  </a:lnTo>
                  <a:lnTo>
                    <a:pt x="73046" y="803739"/>
                  </a:lnTo>
                  <a:lnTo>
                    <a:pt x="97872" y="842204"/>
                  </a:lnTo>
                  <a:lnTo>
                    <a:pt x="125805" y="878322"/>
                  </a:lnTo>
                  <a:lnTo>
                    <a:pt x="156657" y="911902"/>
                  </a:lnTo>
                  <a:lnTo>
                    <a:pt x="190237" y="942755"/>
                  </a:lnTo>
                  <a:lnTo>
                    <a:pt x="226354" y="970689"/>
                  </a:lnTo>
                  <a:lnTo>
                    <a:pt x="264820" y="995516"/>
                  </a:lnTo>
                  <a:lnTo>
                    <a:pt x="305443" y="1017044"/>
                  </a:lnTo>
                  <a:lnTo>
                    <a:pt x="348034" y="1035085"/>
                  </a:lnTo>
                  <a:lnTo>
                    <a:pt x="392403" y="1049447"/>
                  </a:lnTo>
                  <a:lnTo>
                    <a:pt x="438360" y="1059941"/>
                  </a:lnTo>
                  <a:lnTo>
                    <a:pt x="485714" y="1066377"/>
                  </a:lnTo>
                  <a:lnTo>
                    <a:pt x="534276" y="1068565"/>
                  </a:lnTo>
                  <a:lnTo>
                    <a:pt x="582838" y="1066377"/>
                  </a:lnTo>
                  <a:lnTo>
                    <a:pt x="630192" y="1059941"/>
                  </a:lnTo>
                  <a:lnTo>
                    <a:pt x="676149" y="1049447"/>
                  </a:lnTo>
                  <a:lnTo>
                    <a:pt x="720517" y="1035085"/>
                  </a:lnTo>
                  <a:lnTo>
                    <a:pt x="727317" y="1032205"/>
                  </a:lnTo>
                  <a:lnTo>
                    <a:pt x="534276" y="1032205"/>
                  </a:lnTo>
                  <a:lnTo>
                    <a:pt x="486390" y="1029921"/>
                  </a:lnTo>
                  <a:lnTo>
                    <a:pt x="439778" y="1023210"/>
                  </a:lnTo>
                  <a:lnTo>
                    <a:pt x="394650" y="1012283"/>
                  </a:lnTo>
                  <a:lnTo>
                    <a:pt x="351215" y="997349"/>
                  </a:lnTo>
                  <a:lnTo>
                    <a:pt x="309685" y="978618"/>
                  </a:lnTo>
                  <a:lnTo>
                    <a:pt x="270268" y="956302"/>
                  </a:lnTo>
                  <a:lnTo>
                    <a:pt x="233177" y="930610"/>
                  </a:lnTo>
                  <a:lnTo>
                    <a:pt x="198619" y="901752"/>
                  </a:lnTo>
                  <a:lnTo>
                    <a:pt x="166807" y="869940"/>
                  </a:lnTo>
                  <a:lnTo>
                    <a:pt x="137951" y="835382"/>
                  </a:lnTo>
                  <a:lnTo>
                    <a:pt x="112259" y="798290"/>
                  </a:lnTo>
                  <a:lnTo>
                    <a:pt x="89944" y="758874"/>
                  </a:lnTo>
                  <a:lnTo>
                    <a:pt x="71214" y="717344"/>
                  </a:lnTo>
                  <a:lnTo>
                    <a:pt x="56281" y="673910"/>
                  </a:lnTo>
                  <a:lnTo>
                    <a:pt x="45354" y="628782"/>
                  </a:lnTo>
                  <a:lnTo>
                    <a:pt x="38741" y="582849"/>
                  </a:lnTo>
                  <a:lnTo>
                    <a:pt x="36360" y="534289"/>
                  </a:lnTo>
                  <a:lnTo>
                    <a:pt x="38643" y="486403"/>
                  </a:lnTo>
                  <a:lnTo>
                    <a:pt x="45354" y="439791"/>
                  </a:lnTo>
                  <a:lnTo>
                    <a:pt x="56281" y="394662"/>
                  </a:lnTo>
                  <a:lnTo>
                    <a:pt x="71214" y="351226"/>
                  </a:lnTo>
                  <a:lnTo>
                    <a:pt x="89944" y="309695"/>
                  </a:lnTo>
                  <a:lnTo>
                    <a:pt x="112259" y="270277"/>
                  </a:lnTo>
                  <a:lnTo>
                    <a:pt x="137951" y="233185"/>
                  </a:lnTo>
                  <a:lnTo>
                    <a:pt x="166807" y="198626"/>
                  </a:lnTo>
                  <a:lnTo>
                    <a:pt x="198619" y="166813"/>
                  </a:lnTo>
                  <a:lnTo>
                    <a:pt x="233177" y="137955"/>
                  </a:lnTo>
                  <a:lnTo>
                    <a:pt x="270268" y="112263"/>
                  </a:lnTo>
                  <a:lnTo>
                    <a:pt x="309685" y="89946"/>
                  </a:lnTo>
                  <a:lnTo>
                    <a:pt x="351215" y="71216"/>
                  </a:lnTo>
                  <a:lnTo>
                    <a:pt x="394650" y="56282"/>
                  </a:lnTo>
                  <a:lnTo>
                    <a:pt x="439778" y="45354"/>
                  </a:lnTo>
                  <a:lnTo>
                    <a:pt x="486390" y="38643"/>
                  </a:lnTo>
                  <a:lnTo>
                    <a:pt x="534276" y="36360"/>
                  </a:lnTo>
                  <a:lnTo>
                    <a:pt x="727317" y="36360"/>
                  </a:lnTo>
                  <a:lnTo>
                    <a:pt x="720517" y="33480"/>
                  </a:lnTo>
                  <a:lnTo>
                    <a:pt x="676149" y="19117"/>
                  </a:lnTo>
                  <a:lnTo>
                    <a:pt x="630192" y="8623"/>
                  </a:lnTo>
                  <a:lnTo>
                    <a:pt x="582838" y="2187"/>
                  </a:lnTo>
                  <a:lnTo>
                    <a:pt x="534276" y="0"/>
                  </a:lnTo>
                  <a:close/>
                </a:path>
                <a:path w="1068705" h="1068704">
                  <a:moveTo>
                    <a:pt x="727317" y="36360"/>
                  </a:moveTo>
                  <a:lnTo>
                    <a:pt x="534276" y="36360"/>
                  </a:lnTo>
                  <a:lnTo>
                    <a:pt x="582161" y="38643"/>
                  </a:lnTo>
                  <a:lnTo>
                    <a:pt x="628773" y="45354"/>
                  </a:lnTo>
                  <a:lnTo>
                    <a:pt x="673902" y="56282"/>
                  </a:lnTo>
                  <a:lnTo>
                    <a:pt x="717336" y="71216"/>
                  </a:lnTo>
                  <a:lnTo>
                    <a:pt x="758867" y="89946"/>
                  </a:lnTo>
                  <a:lnTo>
                    <a:pt x="798283" y="112263"/>
                  </a:lnTo>
                  <a:lnTo>
                    <a:pt x="835375" y="137955"/>
                  </a:lnTo>
                  <a:lnTo>
                    <a:pt x="869932" y="166813"/>
                  </a:lnTo>
                  <a:lnTo>
                    <a:pt x="901744" y="198626"/>
                  </a:lnTo>
                  <a:lnTo>
                    <a:pt x="930601" y="233185"/>
                  </a:lnTo>
                  <a:lnTo>
                    <a:pt x="956292" y="270277"/>
                  </a:lnTo>
                  <a:lnTo>
                    <a:pt x="978608" y="309695"/>
                  </a:lnTo>
                  <a:lnTo>
                    <a:pt x="997338" y="351226"/>
                  </a:lnTo>
                  <a:lnTo>
                    <a:pt x="1012271" y="394662"/>
                  </a:lnTo>
                  <a:lnTo>
                    <a:pt x="1023198" y="439791"/>
                  </a:lnTo>
                  <a:lnTo>
                    <a:pt x="1029811" y="485726"/>
                  </a:lnTo>
                  <a:lnTo>
                    <a:pt x="1029908" y="486403"/>
                  </a:lnTo>
                  <a:lnTo>
                    <a:pt x="1032192" y="534289"/>
                  </a:lnTo>
                  <a:lnTo>
                    <a:pt x="1029908" y="582172"/>
                  </a:lnTo>
                  <a:lnTo>
                    <a:pt x="1023198" y="628782"/>
                  </a:lnTo>
                  <a:lnTo>
                    <a:pt x="1012271" y="673910"/>
                  </a:lnTo>
                  <a:lnTo>
                    <a:pt x="997338" y="717344"/>
                  </a:lnTo>
                  <a:lnTo>
                    <a:pt x="978608" y="758874"/>
                  </a:lnTo>
                  <a:lnTo>
                    <a:pt x="956292" y="798290"/>
                  </a:lnTo>
                  <a:lnTo>
                    <a:pt x="930601" y="835382"/>
                  </a:lnTo>
                  <a:lnTo>
                    <a:pt x="901744" y="869940"/>
                  </a:lnTo>
                  <a:lnTo>
                    <a:pt x="869932" y="901752"/>
                  </a:lnTo>
                  <a:lnTo>
                    <a:pt x="835375" y="930610"/>
                  </a:lnTo>
                  <a:lnTo>
                    <a:pt x="798283" y="956302"/>
                  </a:lnTo>
                  <a:lnTo>
                    <a:pt x="758867" y="978618"/>
                  </a:lnTo>
                  <a:lnTo>
                    <a:pt x="717336" y="997349"/>
                  </a:lnTo>
                  <a:lnTo>
                    <a:pt x="673902" y="1012283"/>
                  </a:lnTo>
                  <a:lnTo>
                    <a:pt x="628773" y="1023210"/>
                  </a:lnTo>
                  <a:lnTo>
                    <a:pt x="582161" y="1029921"/>
                  </a:lnTo>
                  <a:lnTo>
                    <a:pt x="534276" y="1032205"/>
                  </a:lnTo>
                  <a:lnTo>
                    <a:pt x="727317" y="1032205"/>
                  </a:lnTo>
                  <a:lnTo>
                    <a:pt x="763108" y="1017044"/>
                  </a:lnTo>
                  <a:lnTo>
                    <a:pt x="803732" y="995516"/>
                  </a:lnTo>
                  <a:lnTo>
                    <a:pt x="842197" y="970689"/>
                  </a:lnTo>
                  <a:lnTo>
                    <a:pt x="878315" y="942755"/>
                  </a:lnTo>
                  <a:lnTo>
                    <a:pt x="911894" y="911902"/>
                  </a:lnTo>
                  <a:lnTo>
                    <a:pt x="942746" y="878322"/>
                  </a:lnTo>
                  <a:lnTo>
                    <a:pt x="970680" y="842204"/>
                  </a:lnTo>
                  <a:lnTo>
                    <a:pt x="995506" y="803739"/>
                  </a:lnTo>
                  <a:lnTo>
                    <a:pt x="1017034" y="763116"/>
                  </a:lnTo>
                  <a:lnTo>
                    <a:pt x="1035074" y="720525"/>
                  </a:lnTo>
                  <a:lnTo>
                    <a:pt x="1049435" y="676157"/>
                  </a:lnTo>
                  <a:lnTo>
                    <a:pt x="1059929" y="630201"/>
                  </a:lnTo>
                  <a:lnTo>
                    <a:pt x="1066365" y="582849"/>
                  </a:lnTo>
                  <a:lnTo>
                    <a:pt x="1068552" y="534289"/>
                  </a:lnTo>
                  <a:lnTo>
                    <a:pt x="1066395" y="486403"/>
                  </a:lnTo>
                  <a:lnTo>
                    <a:pt x="1059929" y="438372"/>
                  </a:lnTo>
                  <a:lnTo>
                    <a:pt x="1049435" y="392415"/>
                  </a:lnTo>
                  <a:lnTo>
                    <a:pt x="1035074" y="348045"/>
                  </a:lnTo>
                  <a:lnTo>
                    <a:pt x="1017034" y="305453"/>
                  </a:lnTo>
                  <a:lnTo>
                    <a:pt x="995506" y="264829"/>
                  </a:lnTo>
                  <a:lnTo>
                    <a:pt x="970680" y="226363"/>
                  </a:lnTo>
                  <a:lnTo>
                    <a:pt x="942746" y="190244"/>
                  </a:lnTo>
                  <a:lnTo>
                    <a:pt x="911894" y="156664"/>
                  </a:lnTo>
                  <a:lnTo>
                    <a:pt x="878315" y="125811"/>
                  </a:lnTo>
                  <a:lnTo>
                    <a:pt x="842197" y="97876"/>
                  </a:lnTo>
                  <a:lnTo>
                    <a:pt x="803732" y="73049"/>
                  </a:lnTo>
                  <a:lnTo>
                    <a:pt x="763108" y="51520"/>
                  </a:lnTo>
                  <a:lnTo>
                    <a:pt x="727317" y="36360"/>
                  </a:lnTo>
                  <a:close/>
                </a:path>
              </a:pathLst>
            </a:custGeom>
            <a:solidFill>
              <a:srgbClr val="3BA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6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0" cy="10692130"/>
          </a:xfrm>
          <a:custGeom>
            <a:avLst/>
            <a:gdLst/>
            <a:ahLst/>
            <a:cxnLst/>
            <a:rect l="l" t="t" r="r" b="b"/>
            <a:pathLst>
              <a:path h="10692130">
                <a:moveTo>
                  <a:pt x="0" y="0"/>
                </a:moveTo>
                <a:lnTo>
                  <a:pt x="0" y="10692003"/>
                </a:lnTo>
              </a:path>
            </a:pathLst>
          </a:custGeom>
          <a:solidFill>
            <a:srgbClr val="3BAB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xmlns="" id="{97F3E439-94F6-4C9E-AA24-591ED9B8530B}"/>
              </a:ext>
            </a:extLst>
          </p:cNvPr>
          <p:cNvSpPr/>
          <p:nvPr/>
        </p:nvSpPr>
        <p:spPr>
          <a:xfrm>
            <a:off x="0" y="0"/>
            <a:ext cx="15119985" cy="2448560"/>
          </a:xfrm>
          <a:custGeom>
            <a:avLst/>
            <a:gdLst/>
            <a:ahLst/>
            <a:cxnLst/>
            <a:rect l="l" t="t" r="r" b="b"/>
            <a:pathLst>
              <a:path w="15119985" h="2448560">
                <a:moveTo>
                  <a:pt x="15119985" y="0"/>
                </a:moveTo>
                <a:lnTo>
                  <a:pt x="0" y="0"/>
                </a:lnTo>
                <a:lnTo>
                  <a:pt x="0" y="2448001"/>
                </a:lnTo>
                <a:lnTo>
                  <a:pt x="15119985" y="2448001"/>
                </a:lnTo>
                <a:lnTo>
                  <a:pt x="15119985" y="0"/>
                </a:lnTo>
                <a:close/>
              </a:path>
            </a:pathLst>
          </a:custGeom>
          <a:solidFill>
            <a:srgbClr val="3BAB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xmlns="" id="{C44E3C46-C774-478A-B28C-BEC8B204EC9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999" y="684008"/>
            <a:ext cx="3702050" cy="12386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81512" y="5803900"/>
            <a:ext cx="13356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Государственное бюджетное общеобразовательное учреждение Самарской области средняя общеобразовательная школа </a:t>
            </a:r>
            <a:r>
              <a:rPr lang="ru-RU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№1 с</a:t>
            </a:r>
            <a:r>
              <a:rPr lang="ru-RU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Приволжье</a:t>
            </a:r>
            <a:r>
              <a:rPr lang="ru-RU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муниципального района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Приволжский</a:t>
            </a:r>
            <a:r>
              <a:rPr lang="ru-RU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Самарской </a:t>
            </a:r>
            <a:r>
              <a:rPr lang="ru-RU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области (корпус 2)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C:\Users\User\Downloads\IMG_20251003_085626_34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"/>
          <a:stretch/>
        </p:blipFill>
        <p:spPr bwMode="auto">
          <a:xfrm>
            <a:off x="8500056" y="2460703"/>
            <a:ext cx="4468719" cy="31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IMG_20251003_085619_8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67" y="2476500"/>
            <a:ext cx="5756162" cy="314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4"/>
          <p:cNvSpPr txBox="1"/>
          <p:nvPr/>
        </p:nvSpPr>
        <p:spPr>
          <a:xfrm>
            <a:off x="647999" y="6870700"/>
            <a:ext cx="13925251" cy="34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500" b="1" dirty="0">
                <a:latin typeface="Verdana" panose="020B0604030504040204" pitchFamily="34" charset="0"/>
                <a:ea typeface="Verdana" panose="020B0604030504040204" pitchFamily="34" charset="0"/>
              </a:rPr>
              <a:t>Адрес (фактический):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445560, Самарская область, Приволжский район, с. Приволжье, ул. Парковая, д. 16а </a:t>
            </a:r>
          </a:p>
          <a:p>
            <a:r>
              <a:rPr lang="ru-RU" sz="15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Дата </a:t>
            </a:r>
            <a:r>
              <a:rPr lang="ru-RU" sz="1500" b="1" dirty="0">
                <a:latin typeface="Verdana" panose="020B0604030504040204" pitchFamily="34" charset="0"/>
                <a:ea typeface="Verdana" panose="020B0604030504040204" pitchFamily="34" charset="0"/>
              </a:rPr>
              <a:t>ввода в эксплуатацию (год постройки): </a:t>
            </a:r>
            <a:r>
              <a:rPr lang="ru-RU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декабрь, 2020 г.</a:t>
            </a:r>
            <a:endParaRPr lang="ru-RU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500" b="1" dirty="0">
                <a:latin typeface="Verdana" panose="020B0604030504040204" pitchFamily="34" charset="0"/>
                <a:ea typeface="Verdana" panose="020B0604030504040204" pitchFamily="34" charset="0"/>
              </a:rPr>
              <a:t>Дата последнего проведенного капитального ремонта: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здание </a:t>
            </a:r>
            <a:r>
              <a:rPr lang="ru-RU" sz="15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новострой</a:t>
            </a:r>
            <a:r>
              <a:rPr lang="ru-RU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, капитальный ремонт после введения в эксплуатацию не проводился.</a:t>
            </a:r>
            <a:endParaRPr lang="ru-RU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500" b="1" dirty="0">
                <a:latin typeface="Verdana" panose="020B0604030504040204" pitchFamily="34" charset="0"/>
                <a:ea typeface="Verdana" panose="020B0604030504040204" pitchFamily="34" charset="0"/>
              </a:rPr>
              <a:t>Контингент обучающихся (в разрезе классов):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на 01.09.2025 г. с 1 по 11 класс – 21 класс-комплект (508 обучающихся). С 1-6, 8-9 классы – общеобразовательные. В 7 классе организовано обучение по углублённым программам: агротехнологический класс (математика, физика), агротехнологический класс (биология), инженерный класс (математика, физика, информатика). В 10-11 классах реализация профильного обучения (естественнонаучный, социально-экономический, гуманитарный, технологический, ряд универсальных). Организована работа предпрофессиональных классов: медицинский, психолого-педагогический, инженерный, </a:t>
            </a:r>
            <a:r>
              <a:rPr lang="ru-RU" sz="15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Агрокласс</a:t>
            </a:r>
            <a:r>
              <a:rPr lang="ru-RU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 2.0, агротехнологический. </a:t>
            </a:r>
          </a:p>
          <a:p>
            <a:r>
              <a:rPr lang="ru-RU" sz="15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Характеристика </a:t>
            </a:r>
            <a:r>
              <a:rPr lang="ru-RU" sz="1500" b="1" dirty="0">
                <a:latin typeface="Verdana" panose="020B0604030504040204" pitchFamily="34" charset="0"/>
                <a:ea typeface="Verdana" panose="020B0604030504040204" pitchFamily="34" charset="0"/>
              </a:rPr>
              <a:t>здания: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3 этажа, все надземные; материал наружных стен – фактурная штукатурка (короед); общая площадь здания – 9263,8 м²; площадь </a:t>
            </a:r>
            <a:r>
              <a:rPr lang="ru-RU" sz="15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Агротехкласса</a:t>
            </a:r>
            <a:r>
              <a:rPr lang="ru-RU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 – 58 м².</a:t>
            </a:r>
          </a:p>
          <a:p>
            <a:r>
              <a:rPr lang="ru-RU" sz="15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Описание </a:t>
            </a:r>
            <a:r>
              <a:rPr lang="ru-RU" sz="1500" b="1" dirty="0">
                <a:latin typeface="Verdana" panose="020B0604030504040204" pitchFamily="34" charset="0"/>
                <a:ea typeface="Verdana" panose="020B0604030504040204" pitchFamily="34" charset="0"/>
              </a:rPr>
              <a:t>состояния здания: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фундамент, кровля (крыша), стены и перегородки, перекрытия, полы, проемы, отделка, внутреннее сантехническое и электротехническое оборудование, прочие элементы находятся в надлежащем состоянии.</a:t>
            </a:r>
          </a:p>
          <a:p>
            <a:r>
              <a:rPr lang="ru-RU" sz="15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Необходимость </a:t>
            </a:r>
            <a:r>
              <a:rPr lang="ru-RU" sz="1500" b="1" dirty="0">
                <a:latin typeface="Verdana" panose="020B0604030504040204" pitchFamily="34" charset="0"/>
                <a:ea typeface="Verdana" panose="020B0604030504040204" pitchFamily="34" charset="0"/>
              </a:rPr>
              <a:t>капитального ремонта: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отсутствует.</a:t>
            </a:r>
            <a:endParaRPr lang="ru-RU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686050" y="8691880"/>
            <a:ext cx="1959610" cy="54165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31F20"/>
                </a:solidFill>
                <a:latin typeface="Verdana" panose="020B0604030504040204"/>
                <a:cs typeface="Verdana" panose="020B0604030504040204"/>
              </a:rPr>
              <a:t>Агротехкласс</a:t>
            </a:r>
            <a:endParaRPr sz="1800">
              <a:latin typeface="Verdana" panose="020B0604030504040204"/>
              <a:cs typeface="Verdana" panose="020B0604030504040204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endParaRPr sz="18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5450" y="8615680"/>
            <a:ext cx="845185" cy="388620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lumMod val="75000"/>
                <a:alpha val="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17" name="object 4">
            <a:extLst>
              <a:ext uri="{FF2B5EF4-FFF2-40B4-BE49-F238E27FC236}">
                <a16:creationId xmlns:a16="http://schemas.microsoft.com/office/drawing/2014/main" xmlns="" id="{81ED93FD-E21F-46B7-B0D5-07F1D401D3E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999" y="684008"/>
            <a:ext cx="3702050" cy="1238683"/>
          </a:xfrm>
          <a:prstGeom prst="rect">
            <a:avLst/>
          </a:prstGeom>
        </p:spPr>
      </p:pic>
      <p:sp>
        <p:nvSpPr>
          <p:cNvPr id="18" name="object 3">
            <a:extLst>
              <a:ext uri="{FF2B5EF4-FFF2-40B4-BE49-F238E27FC236}">
                <a16:creationId xmlns:a16="http://schemas.microsoft.com/office/drawing/2014/main" xmlns="" id="{C9F4C597-56E7-4CC3-91E4-75E981E895DB}"/>
              </a:ext>
            </a:extLst>
          </p:cNvPr>
          <p:cNvSpPr txBox="1">
            <a:spLocks/>
          </p:cNvSpPr>
          <p:nvPr/>
        </p:nvSpPr>
        <p:spPr>
          <a:xfrm>
            <a:off x="5005869" y="779659"/>
            <a:ext cx="12327255" cy="909441"/>
          </a:xfrm>
          <a:prstGeom prst="rect">
            <a:avLst/>
          </a:prstGeom>
        </p:spPr>
        <p:txBody>
          <a:bodyPr vert="horz" wrap="square" lIns="0" tIns="15642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Типовой этаж школы</a:t>
            </a:r>
          </a:p>
          <a:p>
            <a:pPr marL="12700" marR="5080" algn="l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Схема функционального зонирования помещений</a:t>
            </a:r>
            <a:endParaRPr lang="ru-RU" sz="180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xmlns="" id="{5D095828-078F-46A6-B506-1EC66B743728}"/>
              </a:ext>
            </a:extLst>
          </p:cNvPr>
          <p:cNvSpPr txBox="1"/>
          <p:nvPr/>
        </p:nvSpPr>
        <p:spPr>
          <a:xfrm>
            <a:off x="2686050" y="9148445"/>
            <a:ext cx="1959610" cy="54165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10" dirty="0" smtClean="0">
                <a:solidFill>
                  <a:srgbClr val="231F20"/>
                </a:solidFill>
                <a:latin typeface="Verdana" panose="020B0604030504040204"/>
                <a:cs typeface="Verdana" panose="020B0604030504040204"/>
              </a:rPr>
              <a:t>Лаборантская</a:t>
            </a:r>
            <a:endParaRPr sz="1800" dirty="0">
              <a:latin typeface="Verdana" panose="020B0604030504040204"/>
              <a:cs typeface="Verdana" panose="020B0604030504040204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endParaRPr sz="180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D65044D5-95F2-40E0-9406-AF3DBECA4B0C}"/>
              </a:ext>
            </a:extLst>
          </p:cNvPr>
          <p:cNvSpPr/>
          <p:nvPr/>
        </p:nvSpPr>
        <p:spPr>
          <a:xfrm>
            <a:off x="1695450" y="9080500"/>
            <a:ext cx="845185" cy="388620"/>
          </a:xfrm>
          <a:prstGeom prst="rect">
            <a:avLst/>
          </a:prstGeom>
          <a:solidFill>
            <a:srgbClr val="FFF77E"/>
          </a:solidFill>
          <a:ln>
            <a:solidFill>
              <a:schemeClr val="accent1">
                <a:lumMod val="75000"/>
                <a:alpha val="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2050" name="Picture 2" descr="C:\Users\User\Downloads\IMG_20251002_154209_8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5" t="2668" r="15515" b="23566"/>
          <a:stretch/>
        </p:blipFill>
        <p:spPr bwMode="auto">
          <a:xfrm rot="16200000">
            <a:off x="4417217" y="34133"/>
            <a:ext cx="5593658" cy="1103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72050" y="4838700"/>
            <a:ext cx="838200" cy="12128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5822950" y="4857748"/>
            <a:ext cx="457200" cy="419100"/>
          </a:xfrm>
          <a:prstGeom prst="rect">
            <a:avLst/>
          </a:prstGeom>
          <a:solidFill>
            <a:srgbClr val="FFF77E"/>
          </a:solidFill>
          <a:ln>
            <a:solidFill>
              <a:srgbClr val="FFF7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700"/>
            <a:ext cx="15119985" cy="2448560"/>
          </a:xfrm>
          <a:custGeom>
            <a:avLst/>
            <a:gdLst/>
            <a:ahLst/>
            <a:cxnLst/>
            <a:rect l="l" t="t" r="r" b="b"/>
            <a:pathLst>
              <a:path w="15119985" h="2448560">
                <a:moveTo>
                  <a:pt x="15119985" y="0"/>
                </a:moveTo>
                <a:lnTo>
                  <a:pt x="0" y="0"/>
                </a:lnTo>
                <a:lnTo>
                  <a:pt x="0" y="2448001"/>
                </a:lnTo>
                <a:lnTo>
                  <a:pt x="15119985" y="2448001"/>
                </a:lnTo>
                <a:lnTo>
                  <a:pt x="15119985" y="0"/>
                </a:lnTo>
                <a:close/>
              </a:path>
            </a:pathLst>
          </a:custGeom>
          <a:solidFill>
            <a:srgbClr val="3BAB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xmlns="" id="{C2C6BB35-2A90-4EA8-A33F-94799C8BC7B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999" y="684008"/>
            <a:ext cx="3702050" cy="1238683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xmlns="" id="{8F583955-EB29-4B0C-8667-1A6E994A667A}"/>
              </a:ext>
            </a:extLst>
          </p:cNvPr>
          <p:cNvSpPr txBox="1">
            <a:spLocks/>
          </p:cNvSpPr>
          <p:nvPr/>
        </p:nvSpPr>
        <p:spPr>
          <a:xfrm>
            <a:off x="5005869" y="779659"/>
            <a:ext cx="12327255" cy="909441"/>
          </a:xfrm>
          <a:prstGeom prst="rect">
            <a:avLst/>
          </a:prstGeom>
        </p:spPr>
        <p:txBody>
          <a:bodyPr vert="horz" wrap="square" lIns="0" tIns="15642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Планировочное решение </a:t>
            </a:r>
            <a:r>
              <a:rPr lang="ru-RU" sz="2400" spc="-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“</a:t>
            </a:r>
            <a:r>
              <a:rPr lang="ru-RU" sz="2400" spc="-10" dirty="0" err="1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Агротехкласса</a:t>
            </a:r>
            <a:r>
              <a:rPr lang="ru-RU" sz="2400" spc="-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” </a:t>
            </a:r>
          </a:p>
          <a:p>
            <a:pPr marL="12700" marR="5080" algn="l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Расстановка</a:t>
            </a:r>
            <a:r>
              <a:rPr lang="ru-RU" sz="2400" spc="-15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lang="ru-RU" sz="2400" spc="-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мебели</a:t>
            </a:r>
            <a:endParaRPr lang="ru-RU" sz="1800" dirty="0">
              <a:latin typeface="Verdana" panose="020B0604030504040204"/>
              <a:cs typeface="Verdana" panose="020B06040305040402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1" t="10557" r="32479" b="12119"/>
          <a:stretch/>
        </p:blipFill>
        <p:spPr bwMode="auto">
          <a:xfrm rot="16200000">
            <a:off x="3651535" y="1752883"/>
            <a:ext cx="8089903" cy="979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wnloads\IMG_20251002_155340_9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5565225"/>
            <a:ext cx="6703641" cy="502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999" y="684008"/>
            <a:ext cx="3702050" cy="1238683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xmlns="" id="{C62C0EE0-4AC1-4105-AF84-0509ABFC89DC}"/>
              </a:ext>
            </a:extLst>
          </p:cNvPr>
          <p:cNvSpPr txBox="1">
            <a:spLocks/>
          </p:cNvSpPr>
          <p:nvPr/>
        </p:nvSpPr>
        <p:spPr>
          <a:xfrm>
            <a:off x="5005869" y="774700"/>
            <a:ext cx="12327255" cy="909441"/>
          </a:xfrm>
          <a:prstGeom prst="rect">
            <a:avLst/>
          </a:prstGeom>
        </p:spPr>
        <p:txBody>
          <a:bodyPr vert="horz" wrap="square" lIns="0" tIns="15642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Текущее состояние</a:t>
            </a:r>
          </a:p>
          <a:p>
            <a:pPr marL="12700" marR="5080" algn="l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Фото класса и прилежащего вестибюля/коридора</a:t>
            </a:r>
            <a:endParaRPr lang="ru-RU" sz="1800" dirty="0">
              <a:latin typeface="Verdana" panose="020B0604030504040204"/>
              <a:cs typeface="Verdana" panose="020B0604030504040204"/>
            </a:endParaRPr>
          </a:p>
        </p:txBody>
      </p:sp>
      <p:pic>
        <p:nvPicPr>
          <p:cNvPr id="3074" name="Picture 2" descr="C:\Users\User\Downloads\IMG_20251002_154716_7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17"/>
          <a:stretch/>
        </p:blipFill>
        <p:spPr bwMode="auto">
          <a:xfrm>
            <a:off x="97209" y="2517788"/>
            <a:ext cx="9059334" cy="559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38*583"/>
  <p:tag name="TABLE_ENDDRAG_RECT" val="13*205*538*5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07*190"/>
  <p:tag name="TABLE_ENDDRAG_RECT" val="559*599*607*19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</TotalTime>
  <Words>1313</Words>
  <Application>Microsoft Office PowerPoint</Application>
  <PresentationFormat>Произвольный</PresentationFormat>
  <Paragraphs>170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115</cp:revision>
  <dcterms:created xsi:type="dcterms:W3CDTF">2025-06-14T19:07:56Z</dcterms:created>
  <dcterms:modified xsi:type="dcterms:W3CDTF">2025-12-26T06:49:40Z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2025-06-14T03:00:00Z</vt:filetime>
  </property>
  <property fmtid="{D5CDD505-2E9C-101B-9397-08002B2CF9AE}" pid="3" name="LastSaved">
    <vt:filetime>2025-06-14T03:00:00Z</vt:filetime>
  </property>
  <property fmtid="{D5CDD505-2E9C-101B-9397-08002B2CF9AE}" pid="4" name="Producer">
    <vt:lpwstr>iLovePDF</vt:lpwstr>
  </property>
  <property fmtid="{D5CDD505-2E9C-101B-9397-08002B2CF9AE}" pid="5" name="ICV">
    <vt:lpwstr>4F870A8EAB4F411EB0D218A2D6BC3E08_13</vt:lpwstr>
  </property>
  <property fmtid="{D5CDD505-2E9C-101B-9397-08002B2CF9AE}" pid="6" name="KSOProductBuildVer">
    <vt:lpwstr>1049-12.2.0.21546</vt:lpwstr>
  </property>
</Properties>
</file>